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3" r:id="rId5"/>
    <p:sldMasterId id="2147483708" r:id="rId6"/>
    <p:sldMasterId id="2147483725" r:id="rId7"/>
  </p:sldMasterIdLst>
  <p:notesMasterIdLst>
    <p:notesMasterId r:id="rId19"/>
  </p:notesMasterIdLst>
  <p:handoutMasterIdLst>
    <p:handoutMasterId r:id="rId20"/>
  </p:handoutMasterIdLst>
  <p:sldIdLst>
    <p:sldId id="2147309472" r:id="rId8"/>
    <p:sldId id="2147309473" r:id="rId9"/>
    <p:sldId id="2147309474" r:id="rId10"/>
    <p:sldId id="2147309479" r:id="rId11"/>
    <p:sldId id="2147309475" r:id="rId12"/>
    <p:sldId id="2147309477" r:id="rId13"/>
    <p:sldId id="2147309476" r:id="rId14"/>
    <p:sldId id="2147309460" r:id="rId15"/>
    <p:sldId id="2147309480" r:id="rId16"/>
    <p:sldId id="2147309481" r:id="rId17"/>
    <p:sldId id="2147309471"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1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760301-24B2-68B4-BDBD-197F626DEDDB}" name="Tina Sturgis" initials="TS" userId="S::tina.sturgis@digital.ai::9bc3b192-0a6b-4add-80d1-8432ae78af83" providerId="AD"/>
  <p188:author id="{074F2E13-0247-4E45-697D-08A3E691B5AF}" name="Derek Holt" initials="DH" userId="S::dholt@digital.ai::09fdbae8-eff4-4bfa-ab9a-d09061db28d2" providerId="AD"/>
  <p188:author id="{C0610121-32F6-B876-3EE0-0B3534BD43A5}" name="Jeff Moloughney" initials="JM" userId="S::jmoloughney@digital.ai::a60ff039-8b37-432f-8f4d-ee68350c9a7d" providerId="AD"/>
  <p188:author id="{DDBA5627-C27F-10E5-1579-97073B8ADB27}" name="Stephen Elop" initials="SE" userId="S::selop@digital.ai::2e6e4a1c-f8f3-4660-b6e8-06ad0119e2d9" providerId="AD"/>
  <p188:author id="{9F5B134F-B7F6-D71F-5EFB-462EA3FCA5EB}" name="Robert Alford" initials="RA" userId="S::ralford@digital.ai::f8dea386-d3f9-43b3-8f83-ea77559a7255" providerId="AD"/>
  <p188:author id="{43A21768-DCFD-4A32-0510-63D3621E7665}" name="Prasenjit Dasgupta" initials="PD" userId="S::pdasgupta@digital.ai::97adeae8-98be-4aef-8bc2-8cd44c796c95" providerId="AD"/>
  <p188:author id="{D978B47D-BB90-10EB-1061-888164C0D6B8}" name="Aviad Arviv" initials="AA" userId="S::aarviv@digital.ai::ac862bb3-36f6-4393-a8f4-5e6ceabd8d5c" providerId="AD"/>
  <p188:author id="{A23914CC-5702-51D0-B03C-F16CCA300407}" name="Robert Alford" initials="RA" userId="Robert Alford" providerId="None"/>
  <p188:author id="{D66EC9D4-FA8F-FDBF-D5A9-4DE933D9EEA2}" name="Adam Kentosh" initials="AK" userId="S::adam.kentosh@digital.ai::e8e78893-782d-43b4-83ee-69198797eae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non Mason" initials="SM" lastIdx="25" clrIdx="0">
    <p:extLst>
      <p:ext uri="{19B8F6BF-5375-455C-9EA6-DF929625EA0E}">
        <p15:presenceInfo xmlns:p15="http://schemas.microsoft.com/office/powerpoint/2012/main" userId="S::smason@digital.ai::3d3ce9e0-d303-47cd-962d-7ab7d938cc65" providerId="AD"/>
      </p:ext>
    </p:extLst>
  </p:cmAuthor>
  <p:cmAuthor id="2" name="Stephen Gregorio" initials="SG" lastIdx="3" clrIdx="1">
    <p:extLst>
      <p:ext uri="{19B8F6BF-5375-455C-9EA6-DF929625EA0E}">
        <p15:presenceInfo xmlns:p15="http://schemas.microsoft.com/office/powerpoint/2012/main" userId="S::stephen.gregorio@digital.ai::58dd1d2b-4840-41cb-9e9f-cbbf04022362" providerId="AD"/>
      </p:ext>
    </p:extLst>
  </p:cmAuthor>
  <p:cmAuthor id="3" name="Mark Lorion" initials="ML" lastIdx="1" clrIdx="2">
    <p:extLst>
      <p:ext uri="{19B8F6BF-5375-455C-9EA6-DF929625EA0E}">
        <p15:presenceInfo xmlns:p15="http://schemas.microsoft.com/office/powerpoint/2012/main" userId="S::mlorion@digital.ai::706e2a47-3778-403a-a41d-715f95a94347" providerId="AD"/>
      </p:ext>
    </p:extLst>
  </p:cmAuthor>
  <p:cmAuthor id="4" name="Jennifer Staretorp" initials="JS" lastIdx="3" clrIdx="3">
    <p:extLst>
      <p:ext uri="{19B8F6BF-5375-455C-9EA6-DF929625EA0E}">
        <p15:presenceInfo xmlns:p15="http://schemas.microsoft.com/office/powerpoint/2012/main" userId="S::jstaretorp@digital.ai::e7206b74-b3a0-4fa7-a114-8dd9ea33d1a9" providerId="AD"/>
      </p:ext>
    </p:extLst>
  </p:cmAuthor>
  <p:cmAuthor id="5" name="Derek Langone" initials="DL" lastIdx="7" clrIdx="4">
    <p:extLst>
      <p:ext uri="{19B8F6BF-5375-455C-9EA6-DF929625EA0E}">
        <p15:presenceInfo xmlns:p15="http://schemas.microsoft.com/office/powerpoint/2012/main" userId="S::dlangone@digital.ai::46425931-eaee-4854-a6d3-a437bc1cbb97" providerId="AD"/>
      </p:ext>
    </p:extLst>
  </p:cmAuthor>
  <p:cmAuthor id="6" name="Tiffany Early" initials="TE" lastIdx="1" clrIdx="5">
    <p:extLst>
      <p:ext uri="{19B8F6BF-5375-455C-9EA6-DF929625EA0E}">
        <p15:presenceInfo xmlns:p15="http://schemas.microsoft.com/office/powerpoint/2012/main" userId="S::tearly@digital.ai::841c70ca-cf1e-45e7-854b-8d36bb1a2ce6" providerId="AD"/>
      </p:ext>
    </p:extLst>
  </p:cmAuthor>
  <p:cmAuthor id="7" name="Saleem Padani" initials="SP" lastIdx="2" clrIdx="6">
    <p:extLst>
      <p:ext uri="{19B8F6BF-5375-455C-9EA6-DF929625EA0E}">
        <p15:presenceInfo xmlns:p15="http://schemas.microsoft.com/office/powerpoint/2012/main" userId="Saleem Padani" providerId="None"/>
      </p:ext>
    </p:extLst>
  </p:cmAuthor>
  <p:cmAuthor id="8" name="Aviad Arviv" initials="AA" lastIdx="28" clrIdx="7">
    <p:extLst>
      <p:ext uri="{19B8F6BF-5375-455C-9EA6-DF929625EA0E}">
        <p15:presenceInfo xmlns:p15="http://schemas.microsoft.com/office/powerpoint/2012/main" userId="S::aarviv@digital.ai::ac862bb3-36f6-4393-a8f4-5e6ceabd8d5c" providerId="AD"/>
      </p:ext>
    </p:extLst>
  </p:cmAuthor>
  <p:cmAuthor id="9" name="Derek Holt" initials="DH" lastIdx="1" clrIdx="8">
    <p:extLst>
      <p:ext uri="{19B8F6BF-5375-455C-9EA6-DF929625EA0E}">
        <p15:presenceInfo xmlns:p15="http://schemas.microsoft.com/office/powerpoint/2012/main" userId="S::dholt@digital.ai::09fdbae8-eff4-4bfa-ab9a-d09061db28d2" providerId="AD"/>
      </p:ext>
    </p:extLst>
  </p:cmAuthor>
  <p:cmAuthor id="10" name="Ron Trackey" initials="RT [2]" lastIdx="4" clrIdx="9">
    <p:extLst>
      <p:ext uri="{19B8F6BF-5375-455C-9EA6-DF929625EA0E}">
        <p15:presenceInfo xmlns:p15="http://schemas.microsoft.com/office/powerpoint/2012/main" userId="S::rtrackey@devopsai.onmicrosoft.com::0a2a569e-6abc-4e5c-bc00-8fa375f88593" providerId="AD"/>
      </p:ext>
    </p:extLst>
  </p:cmAuthor>
  <p:cmAuthor id="11" name="Srikant Gokulnatha" initials="SG" lastIdx="12" clrIdx="10">
    <p:extLst>
      <p:ext uri="{19B8F6BF-5375-455C-9EA6-DF929625EA0E}">
        <p15:presenceInfo xmlns:p15="http://schemas.microsoft.com/office/powerpoint/2012/main" userId="S::sgokulnatha@digital.ai::9dadc7b1-b5c6-468f-9397-fcb45338c326" providerId="AD"/>
      </p:ext>
    </p:extLst>
  </p:cmAuthor>
  <p:cmAuthor id="12" name="Florian Schouten" initials="FS" lastIdx="15" clrIdx="11">
    <p:extLst>
      <p:ext uri="{19B8F6BF-5375-455C-9EA6-DF929625EA0E}">
        <p15:presenceInfo xmlns:p15="http://schemas.microsoft.com/office/powerpoint/2012/main" userId="S::fschouten@digital.ai::a22814c5-810d-4af1-bc19-ac9c6faaf2b2" providerId="AD"/>
      </p:ext>
    </p:extLst>
  </p:cmAuthor>
  <p:cmAuthor id="13" name="Ron Trackey" initials="RT" lastIdx="11" clrIdx="12">
    <p:extLst>
      <p:ext uri="{19B8F6BF-5375-455C-9EA6-DF929625EA0E}">
        <p15:presenceInfo xmlns:p15="http://schemas.microsoft.com/office/powerpoint/2012/main" userId="S::rtrackey@digital.ai::0a2a569e-6abc-4e5c-bc00-8fa375f88593" providerId="AD"/>
      </p:ext>
    </p:extLst>
  </p:cmAuthor>
  <p:cmAuthor id="14" name="Robert Alford" initials="RA" lastIdx="2" clrIdx="13">
    <p:extLst>
      <p:ext uri="{19B8F6BF-5375-455C-9EA6-DF929625EA0E}">
        <p15:presenceInfo xmlns:p15="http://schemas.microsoft.com/office/powerpoint/2012/main" userId="Robert Alford" providerId="None"/>
      </p:ext>
    </p:extLst>
  </p:cmAuthor>
  <p:cmAuthor id="15" name="Jeff Moloughney" initials="JM" lastIdx="1" clrIdx="14">
    <p:extLst>
      <p:ext uri="{19B8F6BF-5375-455C-9EA6-DF929625EA0E}">
        <p15:presenceInfo xmlns:p15="http://schemas.microsoft.com/office/powerpoint/2012/main" userId="S::jmoloughney@digital.ai::a60ff039-8b37-432f-8f4d-ee68350c9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2330"/>
    <a:srgbClr val="0F4667"/>
    <a:srgbClr val="3A485B"/>
    <a:srgbClr val="03408A"/>
    <a:srgbClr val="F3F3F3"/>
    <a:srgbClr val="75A550"/>
    <a:srgbClr val="649A3C"/>
    <a:srgbClr val="3C6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C8404-AA28-2543-8AF7-7592F7E3BAC2}" v="12" dt="2023-05-16T08:22:59.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796"/>
  </p:normalViewPr>
  <p:slideViewPr>
    <p:cSldViewPr snapToGrid="0">
      <p:cViewPr varScale="1">
        <p:scale>
          <a:sx n="83" d="100"/>
          <a:sy n="83" d="100"/>
        </p:scale>
        <p:origin x="2144" y="184"/>
      </p:cViewPr>
      <p:guideLst>
        <p:guide orient="horz" pos="2112"/>
        <p:guide pos="15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466E96-3FC8-DC4E-83EF-5421AE87F5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F368E8-C16F-A945-8321-3748C2DE89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21FAB6-0875-D54E-BC58-FF8D9ED4C8BD}" type="datetime1">
              <a:rPr lang="en-US" smtClean="0"/>
              <a:t>5/16/23</a:t>
            </a:fld>
            <a:endParaRPr lang="en-US"/>
          </a:p>
        </p:txBody>
      </p:sp>
      <p:sp>
        <p:nvSpPr>
          <p:cNvPr id="4" name="Footer Placeholder 3">
            <a:extLst>
              <a:ext uri="{FF2B5EF4-FFF2-40B4-BE49-F238E27FC236}">
                <a16:creationId xmlns:a16="http://schemas.microsoft.com/office/drawing/2014/main" id="{AA568E98-6B0D-9D4C-8F9E-76F15C07F8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179818-66DF-4D49-B5DB-45775A9967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04E60-7194-5141-AF12-F97751376EC5}" type="slidenum">
              <a:rPr lang="en-US" smtClean="0"/>
              <a:t>‹#›</a:t>
            </a:fld>
            <a:endParaRPr lang="en-US"/>
          </a:p>
        </p:txBody>
      </p:sp>
    </p:spTree>
    <p:extLst>
      <p:ext uri="{BB962C8B-B14F-4D97-AF65-F5344CB8AC3E}">
        <p14:creationId xmlns:p14="http://schemas.microsoft.com/office/powerpoint/2010/main" val="60659641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62729" y="162729"/>
            <a:ext cx="2971800" cy="458788"/>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714135" y="162729"/>
            <a:ext cx="2971800" cy="458788"/>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3F2C04B3-6BEB-5744-BA49-528E9D3C2296}" type="datetime1">
              <a:rPr lang="en-US" smtClean="0"/>
              <a:t>5/16/23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70478" y="8537982"/>
            <a:ext cx="2971800" cy="458787"/>
          </a:xfrm>
          <a:prstGeom prst="rect">
            <a:avLst/>
          </a:prstGeom>
        </p:spPr>
        <p:txBody>
          <a:bodyPr vert="horz" lIns="91440" tIns="45720" rIns="91440" bIns="45720" rtlCol="0" anchor="b"/>
          <a:lstStyle>
            <a:lvl1pPr algn="l">
              <a:defRPr sz="8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714135" y="8537982"/>
            <a:ext cx="2971800" cy="458787"/>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D9F32827-0F7A-994F-B7BA-06A3D8737755}" type="slidenum">
              <a:rPr lang="en-US" smtClean="0"/>
              <a:pPr/>
              <a:t>‹#›</a:t>
            </a:fld>
            <a:endParaRPr lang="en-US"/>
          </a:p>
        </p:txBody>
      </p:sp>
    </p:spTree>
    <p:extLst>
      <p:ext uri="{BB962C8B-B14F-4D97-AF65-F5344CB8AC3E}">
        <p14:creationId xmlns:p14="http://schemas.microsoft.com/office/powerpoint/2010/main" val="345345896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Welcome everybody</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the Digital.ai Release Integration SDK Workshop.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Today you will learn how to create and run new tasks for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Digital.ai Release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using Python 3 and containers.</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Thank you all for joining.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e're really proud to pre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you the new way to build the integration tasks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1</a:t>
            </a:fld>
            <a:endParaRPr lang="en-US"/>
          </a:p>
        </p:txBody>
      </p:sp>
    </p:spTree>
    <p:extLst>
      <p:ext uri="{BB962C8B-B14F-4D97-AF65-F5344CB8AC3E}">
        <p14:creationId xmlns:p14="http://schemas.microsoft.com/office/powerpoint/2010/main" val="141634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That’s the end of the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presentation. Now let's create a plugin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workshop is mostly self-guided, so you have to go to this URL. If somebody can post it in the chat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can work on it and we'll leave the channel open for questions, either live or on the Teams chat.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have a lot of people on the call, and we’re here from Digital.ai to help you if you get stuck.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If there are a lot of people asking questions and gets a bit crowded, we'll create a breakout room.</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 the point of the workshop is to have an assisted self-guided environment.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with that, I invite you all to to get started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11</a:t>
            </a:fld>
            <a:endParaRPr lang="en-US"/>
          </a:p>
        </p:txBody>
      </p:sp>
    </p:spTree>
    <p:extLst>
      <p:ext uri="{BB962C8B-B14F-4D97-AF65-F5344CB8AC3E}">
        <p14:creationId xmlns:p14="http://schemas.microsoft.com/office/powerpoint/2010/main" val="369523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I'll do a quick introduction of what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the SDK is all 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bout and how the architecture hangs together.</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then it's off to do the workshop,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where you will do the work. This is hands-on workshop.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workshop is in three parts. We did a pre-run of the workshop and it turns out that the average time to complete each part is around an hour and a half. So don’t worry if you can’t finish it now, it would be great if you make it into part 2. You can do the remaining exercises offline and we will available for chat to help you later.</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One is to get it up and running where you don't need to do any coding, but you get a sample project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a development environment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you're taught how to launch that and run a plugin.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his is more of a tutorial style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but you will do some coding at the end.</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2 will be more hands on where you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will actually design an integration task to AWS.</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this part there is less guidance and you do need to figure things out yourself to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tackle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the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assignment.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3, which is optional, shows how you can connect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to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 for a production setup.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 wouldn't want recommend this if you haven't touched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before. But if you have, it's a nice way to show how you can relatively easily install that component that's needed.</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2</a:t>
            </a:fld>
            <a:endParaRPr lang="en-US"/>
          </a:p>
        </p:txBody>
      </p:sp>
    </p:spTree>
    <p:extLst>
      <p:ext uri="{BB962C8B-B14F-4D97-AF65-F5344CB8AC3E}">
        <p14:creationId xmlns:p14="http://schemas.microsoft.com/office/powerpoint/2010/main" val="313290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OK, now why did we build a new SDK?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Well,</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if you have buil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 plugin before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you've probably run into some limitations.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F</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or one, we're using an outdated version of Python, Python 2</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7</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on the Java Virtual Machine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and unfortunately we're kind of stuck there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don’t have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support for other languages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 have lots of requests with. Hey, can't you do Pearl or go or whatever, it's only Python.</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It also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difficult to add third party libraries.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Which is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ame because you use the integration plugins to integrate with some external system. So you need those libraries.  </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also lack a clear process around unit testing and CI/CD.</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finally, installing plugins is quite cumbersome.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3</a:t>
            </a:fld>
            <a:endParaRPr lang="en-US"/>
          </a:p>
        </p:txBody>
      </p:sp>
    </p:spTree>
    <p:extLst>
      <p:ext uri="{BB962C8B-B14F-4D97-AF65-F5344CB8AC3E}">
        <p14:creationId xmlns:p14="http://schemas.microsoft.com/office/powerpoint/2010/main" val="323045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we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completely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rethought the way to build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and run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plugins and we came up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executing</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tasks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as Docker containers.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that's what we've been doing for the last year</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integration task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can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now run outside of the JVM process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of Release.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 have process isolation. We have network isolation, and it's also more scalable.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It also means that we're not bound to the old Python 2.7 that's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integrated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the JVM, but we can use any language or framework.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the 23.1 release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 came out this week,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provide an SDK for Python 3</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software development kit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gives you, the developer the tools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you need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 write your plugins, and that's what we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will be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doing today.</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it's not only the technical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plumbing</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it's also the tools to make that a good experience.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finally, one of the main requirements was that it would work like any other task in release. So if you look at it from the UI or modeling templates perspective, there's no difference between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old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tasks and new tasks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container tasks behave the same and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you can mix and match traditional tasks and container tasks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feature is still in Tech Preview.</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Why is that?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F</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irst of all,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want to be able to incorporate your feedback.</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secondly, there are some things that we still want to solve.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ne thing I mentioned is that installation is cumbersome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you need to restart the server. We will tackle that one for the next release in October, then you will be able to install plugins without restarts!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Another thing is that from UI perspective we didn’t change a lot and we want to give more insight of what is running where since the tasks run outside of Release now.</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4</a:t>
            </a:fld>
            <a:endParaRPr lang="en-US"/>
          </a:p>
        </p:txBody>
      </p:sp>
    </p:spTree>
    <p:extLst>
      <p:ext uri="{BB962C8B-B14F-4D97-AF65-F5344CB8AC3E}">
        <p14:creationId xmlns:p14="http://schemas.microsoft.com/office/powerpoint/2010/main" val="334195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I'll talk a little bit about the architecture.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This is the traditional architecture from previous versions</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have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igital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.ai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running as a Java process in the JVM.</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ny integration task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plugin that you develop will run as a process in that Java process. So it's all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the same box</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That means that there are some limitations like the task need to be written in some way that the JVM understands.</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5</a:t>
            </a:fld>
            <a:endParaRPr lang="en-US"/>
          </a:p>
        </p:txBody>
      </p:sp>
    </p:spTree>
    <p:extLst>
      <p:ext uri="{BB962C8B-B14F-4D97-AF65-F5344CB8AC3E}">
        <p14:creationId xmlns:p14="http://schemas.microsoft.com/office/powerpoint/2010/main" val="356901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hat we did now with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container-based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tasks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that your task will execute as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Docker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containers.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There are two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ways to execute this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first one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the Development Environment that you will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be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using in the workshop.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ou have a Docker environment and within Docker you have the main release process running and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ny task that you build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SDK</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run as a separate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rocess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same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Docker</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Docker setup is for development only. It's a bit limited and not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q</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uite secure enough to run in production. </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6</a:t>
            </a:fld>
            <a:endParaRPr lang="en-US"/>
          </a:p>
        </p:txBody>
      </p:sp>
    </p:spTree>
    <p:extLst>
      <p:ext uri="{BB962C8B-B14F-4D97-AF65-F5344CB8AC3E}">
        <p14:creationId xmlns:p14="http://schemas.microsoft.com/office/powerpoint/2010/main" val="362799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production, we'll have a Kubernetes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et up.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igital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.ai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process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is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JVM that can run either inside or outside of Kubernetes.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it communicates with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cluster through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component called the Remote Runner. This is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agent that provides the communication between the main release process and the container. Tasks will execute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Kubernetes pods.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Remote Runner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is the coordinator for that.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One thing that you'll note here is that the remote runner has a single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arrow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pointing to Release, meaning that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server itself doesn't know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ow to reach into Kubernetes so the communication is from Kubernetes into into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his was done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ith the idea that the Kubernetes cluster can run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different network</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a:effectLst/>
                <a:latin typeface="Calibri" panose="020F0502020204030204" pitchFamily="34" charset="0"/>
                <a:ea typeface="Times New Roman" panose="02020603050405020304" pitchFamily="18" charset="0"/>
                <a:cs typeface="Times New Roman" panose="02020603050405020304" pitchFamily="18" charset="0"/>
              </a:rPr>
              <a:t>There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can be multiple Remote Runners. They do not need to be in the same Kubernetes cluster or network.</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7</a:t>
            </a:fld>
            <a:endParaRPr lang="en-US"/>
          </a:p>
        </p:txBody>
      </p:sp>
    </p:spTree>
    <p:extLst>
      <p:ext uri="{BB962C8B-B14F-4D97-AF65-F5344CB8AC3E}">
        <p14:creationId xmlns:p14="http://schemas.microsoft.com/office/powerpoint/2010/main" val="75420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will be running the workshop on your own laptop.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would need some programming experience. The workshop is in Python 3, but the coding is not that complicated</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For the first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art you don't need to do a lot in Python.</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erating system Windows, Linux, Mac OS. We had some trouble with M1M2 Max. They need to be in the latest version.</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9</a:t>
            </a:fld>
            <a:endParaRPr lang="en-US"/>
          </a:p>
        </p:txBody>
      </p:sp>
    </p:spTree>
    <p:extLst>
      <p:ext uri="{BB962C8B-B14F-4D97-AF65-F5344CB8AC3E}">
        <p14:creationId xmlns:p14="http://schemas.microsoft.com/office/powerpoint/2010/main" val="172741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Final slide, what I like a lot about the SDK.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What is it about?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idea is that you have to write minimal code to write a plugin and the SDK provides you all the tools and infrastructure to make that happen.</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What I'm showing you here  is not a task itself. The actual implementation is somewhere else.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This is a unit test.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anted to highlight this because this is in the end how you will test your task and it's really</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that simple, and that's what I love about it.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In this case, you create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 Jenkins task, give it input properties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like you would do in the UI. You run the task and then you check the output.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That's all there is to it.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That's all there </a:t>
            </a:r>
            <a:r>
              <a:rPr lang="en-NL" sz="1800" i="1" kern="100" dirty="0">
                <a:effectLst/>
                <a:latin typeface="Calibri" panose="020F0502020204030204" pitchFamily="34" charset="0"/>
                <a:ea typeface="Times New Roman" panose="02020603050405020304" pitchFamily="18" charset="0"/>
                <a:cs typeface="Times New Roman" panose="02020603050405020304" pitchFamily="18" charset="0"/>
              </a:rPr>
              <a:t>should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be to it. There is not a lot of boilerplating</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Now you can run it as a unit test and sometimes it finishes so fast the console says it was completed in 0.000 seconds.</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this is the goal of the SDK.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 move all the complicated stuff out of the way so you can focus on on what's really important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business logic of your task.</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5/16/23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10</a:t>
            </a:fld>
            <a:endParaRPr lang="en-US"/>
          </a:p>
        </p:txBody>
      </p:sp>
    </p:spTree>
    <p:extLst>
      <p:ext uri="{BB962C8B-B14F-4D97-AF65-F5344CB8AC3E}">
        <p14:creationId xmlns:p14="http://schemas.microsoft.com/office/powerpoint/2010/main" val="2208877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71F199-C866-7840-8180-C5B8F447F8E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11">
            <a:extLst>
              <a:ext uri="{FF2B5EF4-FFF2-40B4-BE49-F238E27FC236}">
                <a16:creationId xmlns:a16="http://schemas.microsoft.com/office/drawing/2014/main" id="{4515F402-65B0-1F4C-84D7-296D77410623}"/>
              </a:ext>
            </a:extLst>
          </p:cNvPr>
          <p:cNvSpPr txBox="1">
            <a:spLocks noChangeArrowheads="1"/>
          </p:cNvSpPr>
          <p:nvPr userDrawn="1"/>
        </p:nvSpPr>
        <p:spPr bwMode="auto">
          <a:xfrm>
            <a:off x="11231693" y="6584250"/>
            <a:ext cx="8418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chemeClr val="tx2"/>
                </a:solidFill>
                <a:latin typeface="Arial" panose="020B0604020202020204" pitchFamily="34" charset="0"/>
                <a:ea typeface="Segoe UI Historic" panose="020B0502040204020203" pitchFamily="34" charset="0"/>
                <a:cs typeface="Arial" panose="020B0604020202020204" pitchFamily="34" charset="0"/>
              </a:rPr>
              <a:t>© Digital.ai.2022</a:t>
            </a:r>
          </a:p>
        </p:txBody>
      </p:sp>
      <p:pic>
        <p:nvPicPr>
          <p:cNvPr id="9" name="Picture 8">
            <a:extLst>
              <a:ext uri="{FF2B5EF4-FFF2-40B4-BE49-F238E27FC236}">
                <a16:creationId xmlns:a16="http://schemas.microsoft.com/office/drawing/2014/main" id="{3838A4D7-56AD-DA42-AB46-866713C013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5129" y="1714217"/>
            <a:ext cx="4628677" cy="1479917"/>
          </a:xfrm>
          <a:prstGeom prst="rect">
            <a:avLst/>
          </a:prstGeom>
        </p:spPr>
      </p:pic>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934153" y="5304600"/>
            <a:ext cx="3231447" cy="294859"/>
          </a:xfrm>
        </p:spPr>
        <p:txBody>
          <a:bodyPr/>
          <a:lstStyle>
            <a:lvl1pPr marL="0" indent="0">
              <a:buNone/>
              <a:defRPr sz="1200" b="1" cap="all" baseline="0">
                <a:solidFill>
                  <a:srgbClr val="7F7F7F"/>
                </a:solidFill>
              </a:defRPr>
            </a:lvl1pPr>
            <a:lvl2pPr marL="346075" indent="0">
              <a:buNone/>
              <a:defRPr b="1">
                <a:solidFill>
                  <a:srgbClr val="7F7F7F"/>
                </a:solidFill>
              </a:defRPr>
            </a:lvl2pPr>
            <a:lvl3pPr marL="628650" indent="0">
              <a:buNone/>
              <a:defRPr b="1">
                <a:solidFill>
                  <a:srgbClr val="7F7F7F"/>
                </a:solidFill>
              </a:defRPr>
            </a:lvl3pPr>
            <a:lvl4pPr marL="857250" indent="0">
              <a:buNone/>
              <a:defRPr b="1">
                <a:solidFill>
                  <a:srgbClr val="7F7F7F"/>
                </a:solidFill>
              </a:defRPr>
            </a:lvl4pPr>
            <a:lvl5pPr marL="1150938" indent="0">
              <a:buNone/>
              <a:defRPr b="1">
                <a:solidFill>
                  <a:srgbClr val="7F7F7F"/>
                </a:solidFill>
              </a:defRPr>
            </a:lvl5pPr>
          </a:lstStyle>
          <a:p>
            <a:pPr lvl="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p:nvPr>
        </p:nvSpPr>
        <p:spPr>
          <a:xfrm>
            <a:off x="934154" y="3207268"/>
            <a:ext cx="9773604" cy="951910"/>
          </a:xfrm>
        </p:spPr>
        <p:txBody>
          <a:bodyPr anchor="t" anchorCtr="0"/>
          <a:lstStyle>
            <a:lvl1pPr>
              <a:defRPr sz="4000"/>
            </a:lvl1pPr>
          </a:lstStyle>
          <a:p>
            <a:r>
              <a:rPr lang="en-US"/>
              <a:t>Click to edit Master title style</a:t>
            </a:r>
          </a:p>
        </p:txBody>
      </p:sp>
    </p:spTree>
    <p:extLst>
      <p:ext uri="{BB962C8B-B14F-4D97-AF65-F5344CB8AC3E}">
        <p14:creationId xmlns:p14="http://schemas.microsoft.com/office/powerpoint/2010/main" val="34320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 Header + Subhead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8A511F60-4B48-914C-A044-0FD31C37D145}"/>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8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 Header Only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FC9361-6746-004A-992B-F8B3928BE1B2}"/>
              </a:ext>
            </a:extLst>
          </p:cNvPr>
          <p:cNvSpPr>
            <a:spLocks noGrp="1"/>
          </p:cNvSpPr>
          <p:nvPr>
            <p:ph type="ftr" sz="quarter" idx="10"/>
          </p:nvPr>
        </p:nvSpPr>
        <p:spPr/>
        <p:txBody>
          <a:bodyPr/>
          <a:lstStyle/>
          <a:p>
            <a:endParaRPr lang="en-US"/>
          </a:p>
        </p:txBody>
      </p:sp>
      <p:sp>
        <p:nvSpPr>
          <p:cNvPr id="9" name="Title 8">
            <a:extLst>
              <a:ext uri="{FF2B5EF4-FFF2-40B4-BE49-F238E27FC236}">
                <a16:creationId xmlns:a16="http://schemas.microsoft.com/office/drawing/2014/main" id="{B755F45F-5592-B84B-806D-857CFD3FBE4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74D5B93D-E57F-0449-A577-8126C0FBAD30}"/>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 2Col + Subhead #2">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2180736"/>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2179983"/>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2184085"/>
            <a:ext cx="0" cy="4089300"/>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57E135C8-A0E8-694C-BAA8-97DAC4885FC4}"/>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1EBFBB62-D9A6-3442-A08A-59B6AC47637B}"/>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6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 Img Left + Lis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0"/>
            <a:ext cx="4724400" cy="6505255"/>
          </a:xfrm>
          <a:prstGeom prst="rect">
            <a:avLst/>
          </a:prstGeom>
        </p:spPr>
        <p:txBody>
          <a:bodyPr/>
          <a:lstStyle/>
          <a:p>
            <a:r>
              <a:rPr lang="en-US"/>
              <a:t>Click icon to add picture</a:t>
            </a:r>
          </a:p>
        </p:txBody>
      </p:sp>
      <p:sp>
        <p:nvSpPr>
          <p:cNvPr id="2" name="Footer Placeholder 1">
            <a:extLst>
              <a:ext uri="{FF2B5EF4-FFF2-40B4-BE49-F238E27FC236}">
                <a16:creationId xmlns:a16="http://schemas.microsoft.com/office/drawing/2014/main" id="{AA335FE1-9B1B-884B-9F9D-CD4E72D7DB60}"/>
              </a:ext>
            </a:extLst>
          </p:cNvPr>
          <p:cNvSpPr>
            <a:spLocks noGrp="1"/>
          </p:cNvSpPr>
          <p:nvPr>
            <p:ph type="ftr" sz="quarter" idx="12"/>
          </p:nvPr>
        </p:nvSpPr>
        <p:spPr/>
        <p:txBody>
          <a:bodyPr/>
          <a:lstStyle/>
          <a:p>
            <a:endParaRPr lang="en-US"/>
          </a:p>
        </p:txBody>
      </p:sp>
      <p:sp>
        <p:nvSpPr>
          <p:cNvPr id="6" name="Content Placeholder 5">
            <a:extLst>
              <a:ext uri="{FF2B5EF4-FFF2-40B4-BE49-F238E27FC236}">
                <a16:creationId xmlns:a16="http://schemas.microsoft.com/office/drawing/2014/main" id="{AD952D97-4821-3A4C-9FE8-C404F9635392}"/>
              </a:ext>
            </a:extLst>
          </p:cNvPr>
          <p:cNvSpPr>
            <a:spLocks noGrp="1"/>
          </p:cNvSpPr>
          <p:nvPr>
            <p:ph sz="quarter" idx="15"/>
          </p:nvPr>
        </p:nvSpPr>
        <p:spPr>
          <a:xfrm>
            <a:off x="5106988" y="771525"/>
            <a:ext cx="6699189" cy="5428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B128D9-8E4F-A544-BEE9-9BDAFB104C16}"/>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 Img Right + Lis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7467600" y="-1"/>
            <a:ext cx="4724400" cy="6505251"/>
          </a:xfrm>
          <a:prstGeom prst="rect">
            <a:avLst/>
          </a:prstGeom>
        </p:spPr>
        <p:txBody>
          <a:bodyPr/>
          <a:lstStyle/>
          <a:p>
            <a:r>
              <a:rPr lang="en-US"/>
              <a:t>Click icon to add picture</a:t>
            </a:r>
          </a:p>
        </p:txBody>
      </p:sp>
      <p:sp>
        <p:nvSpPr>
          <p:cNvPr id="2" name="Footer Placeholder 1">
            <a:extLst>
              <a:ext uri="{FF2B5EF4-FFF2-40B4-BE49-F238E27FC236}">
                <a16:creationId xmlns:a16="http://schemas.microsoft.com/office/drawing/2014/main" id="{5EC63069-B968-9D40-BF93-A56CA5FA1E0E}"/>
              </a:ext>
            </a:extLst>
          </p:cNvPr>
          <p:cNvSpPr>
            <a:spLocks noGrp="1"/>
          </p:cNvSpPr>
          <p:nvPr>
            <p:ph type="ftr" sz="quarter" idx="12"/>
          </p:nvPr>
        </p:nvSpPr>
        <p:spPr/>
        <p:txBody>
          <a:bodyPr/>
          <a:lstStyle/>
          <a:p>
            <a:endParaRPr lang="en-US"/>
          </a:p>
        </p:txBody>
      </p:sp>
      <p:sp>
        <p:nvSpPr>
          <p:cNvPr id="6" name="Content Placeholder 5">
            <a:extLst>
              <a:ext uri="{FF2B5EF4-FFF2-40B4-BE49-F238E27FC236}">
                <a16:creationId xmlns:a16="http://schemas.microsoft.com/office/drawing/2014/main" id="{0322C917-E5C0-7944-B597-B98F98A42A6D}"/>
              </a:ext>
            </a:extLst>
          </p:cNvPr>
          <p:cNvSpPr>
            <a:spLocks noGrp="1"/>
          </p:cNvSpPr>
          <p:nvPr>
            <p:ph sz="quarter" idx="15"/>
          </p:nvPr>
        </p:nvSpPr>
        <p:spPr>
          <a:xfrm>
            <a:off x="422275" y="765175"/>
            <a:ext cx="6597771" cy="548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57BC4146-48B1-054F-AEDC-3026A49A23BD}"/>
              </a:ext>
            </a:extLst>
          </p:cNvPr>
          <p:cNvCxnSpPr>
            <a:cxnSpLocks/>
          </p:cNvCxnSpPr>
          <p:nvPr userDrawn="1"/>
        </p:nvCxnSpPr>
        <p:spPr>
          <a:xfrm>
            <a:off x="0" y="0"/>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22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 Header Only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FC9361-6746-004A-992B-F8B3928BE1B2}"/>
              </a:ext>
            </a:extLst>
          </p:cNvPr>
          <p:cNvSpPr>
            <a:spLocks noGrp="1"/>
          </p:cNvSpPr>
          <p:nvPr>
            <p:ph type="ftr" sz="quarter" idx="10"/>
          </p:nvPr>
        </p:nvSpPr>
        <p:spPr/>
        <p:txBody>
          <a:bodyPr/>
          <a:lstStyle/>
          <a:p>
            <a:endParaRPr lang="en-US"/>
          </a:p>
        </p:txBody>
      </p:sp>
      <p:sp>
        <p:nvSpPr>
          <p:cNvPr id="9" name="Title 8">
            <a:extLst>
              <a:ext uri="{FF2B5EF4-FFF2-40B4-BE49-F238E27FC236}">
                <a16:creationId xmlns:a16="http://schemas.microsoft.com/office/drawing/2014/main" id="{B755F45F-5592-B84B-806D-857CFD3FBE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9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 Header + Subhead #3">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Tree>
    <p:extLst>
      <p:ext uri="{BB962C8B-B14F-4D97-AF65-F5344CB8AC3E}">
        <p14:creationId xmlns:p14="http://schemas.microsoft.com/office/powerpoint/2010/main" val="230374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 Left Sideba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Footer Placeholder 1">
            <a:extLst>
              <a:ext uri="{FF2B5EF4-FFF2-40B4-BE49-F238E27FC236}">
                <a16:creationId xmlns:a16="http://schemas.microsoft.com/office/drawing/2014/main" id="{3AC1A87A-4632-D34C-AC02-3F4AEF79D52D}"/>
              </a:ext>
            </a:extLst>
          </p:cNvPr>
          <p:cNvSpPr>
            <a:spLocks noGrp="1"/>
          </p:cNvSpPr>
          <p:nvPr>
            <p:ph type="ftr" sz="quarter" idx="10"/>
          </p:nvPr>
        </p:nvSpPr>
        <p:spPr/>
        <p:txBody>
          <a:bodyPr/>
          <a:lstStyle/>
          <a:p>
            <a:endParaRPr lang="en-US"/>
          </a:p>
        </p:txBody>
      </p:sp>
      <p:pic>
        <p:nvPicPr>
          <p:cNvPr id="12" name="Picture 11">
            <a:extLst>
              <a:ext uri="{FF2B5EF4-FFF2-40B4-BE49-F238E27FC236}">
                <a16:creationId xmlns:a16="http://schemas.microsoft.com/office/drawing/2014/main" id="{F210B1B9-5744-3742-8988-C82461BF65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3" name="Title 2">
            <a:extLst>
              <a:ext uri="{FF2B5EF4-FFF2-40B4-BE49-F238E27FC236}">
                <a16:creationId xmlns:a16="http://schemas.microsoft.com/office/drawing/2014/main" id="{AAE03862-59BD-B746-A857-96A583B55652}"/>
              </a:ext>
            </a:extLst>
          </p:cNvPr>
          <p:cNvSpPr>
            <a:spLocks noGrp="1"/>
          </p:cNvSpPr>
          <p:nvPr>
            <p:ph type="title"/>
          </p:nvPr>
        </p:nvSpPr>
        <p:spPr>
          <a:xfrm>
            <a:off x="421532" y="796413"/>
            <a:ext cx="3796507" cy="4908264"/>
          </a:xfrm>
        </p:spPr>
        <p:txBody>
          <a:bodyPr anchor="ctr" anchorCtr="0"/>
          <a:lstStyle>
            <a:lvl1pPr>
              <a:defRPr sz="3600">
                <a:solidFill>
                  <a:srgbClr val="649A3D"/>
                </a:solidFill>
              </a:defRPr>
            </a:lvl1pPr>
          </a:lstStyle>
          <a:p>
            <a:r>
              <a:rPr lang="en-US"/>
              <a:t>Click to edit Master title style</a:t>
            </a:r>
          </a:p>
        </p:txBody>
      </p:sp>
      <p:sp>
        <p:nvSpPr>
          <p:cNvPr id="14" name="Text Placeholder 6">
            <a:extLst>
              <a:ext uri="{FF2B5EF4-FFF2-40B4-BE49-F238E27FC236}">
                <a16:creationId xmlns:a16="http://schemas.microsoft.com/office/drawing/2014/main" id="{37B729D9-661A-CB4C-8CEE-23DC0BB45ECA}"/>
              </a:ext>
            </a:extLst>
          </p:cNvPr>
          <p:cNvSpPr>
            <a:spLocks noGrp="1"/>
          </p:cNvSpPr>
          <p:nvPr>
            <p:ph type="body" sz="quarter" idx="11"/>
          </p:nvPr>
        </p:nvSpPr>
        <p:spPr>
          <a:xfrm>
            <a:off x="5102352" y="1269627"/>
            <a:ext cx="6667990"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16" name="TextBox 11">
            <a:extLst>
              <a:ext uri="{FF2B5EF4-FFF2-40B4-BE49-F238E27FC236}">
                <a16:creationId xmlns:a16="http://schemas.microsoft.com/office/drawing/2014/main" id="{7C8FEF87-4DAB-AE48-BF9C-B5553F672B1D}"/>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17" name="Slide Number Placeholder 2">
            <a:extLst>
              <a:ext uri="{FF2B5EF4-FFF2-40B4-BE49-F238E27FC236}">
                <a16:creationId xmlns:a16="http://schemas.microsoft.com/office/drawing/2014/main" id="{BDDB291D-9B4C-8D4B-9AF0-24306EF536BD}"/>
              </a:ext>
            </a:extLst>
          </p:cNvPr>
          <p:cNvSpPr>
            <a:spLocks noGrp="1"/>
          </p:cNvSpPr>
          <p:nvPr>
            <p:ph type="sldNum" sz="quarter" idx="4"/>
          </p:nvPr>
        </p:nvSpPr>
        <p:spPr>
          <a:xfrm>
            <a:off x="8439520" y="6505259"/>
            <a:ext cx="2743200" cy="365125"/>
          </a:xfrm>
          <a:prstGeom prst="rect">
            <a:avLst/>
          </a:prstGeom>
        </p:spPr>
        <p:txBody>
          <a:bodyPr vert="horz" lIns="91440" tIns="45720" rIns="91440" bIns="45720" rtlCol="0" anchor="ctr"/>
          <a:lstStyle>
            <a:lvl1pPr algn="r">
              <a:defRPr sz="700">
                <a:solidFill>
                  <a:srgbClr val="AAAAAA"/>
                </a:solidFill>
                <a:latin typeface="Arial" panose="020B0604020202020204" pitchFamily="34" charset="0"/>
                <a:cs typeface="Arial" panose="020B0604020202020204" pitchFamily="34" charset="0"/>
              </a:defRPr>
            </a:lvl1pPr>
          </a:lstStyle>
          <a:p>
            <a:fld id="{693D370C-058D-F24E-8416-E454F8EEB994}" type="slidenum">
              <a:rPr lang="en-US" smtClean="0"/>
              <a:pPr/>
              <a:t>‹#›</a:t>
            </a:fld>
            <a:endParaRPr lang="en-US"/>
          </a:p>
        </p:txBody>
      </p:sp>
      <p:sp>
        <p:nvSpPr>
          <p:cNvPr id="19" name="Text Placeholder 18">
            <a:extLst>
              <a:ext uri="{FF2B5EF4-FFF2-40B4-BE49-F238E27FC236}">
                <a16:creationId xmlns:a16="http://schemas.microsoft.com/office/drawing/2014/main" id="{98429FD4-2B46-C144-B214-7718FC28F7FC}"/>
              </a:ext>
            </a:extLst>
          </p:cNvPr>
          <p:cNvSpPr>
            <a:spLocks noGrp="1"/>
          </p:cNvSpPr>
          <p:nvPr>
            <p:ph type="body" sz="quarter" idx="16"/>
          </p:nvPr>
        </p:nvSpPr>
        <p:spPr>
          <a:xfrm>
            <a:off x="5102350" y="295155"/>
            <a:ext cx="6668117" cy="837905"/>
          </a:xfrm>
        </p:spPr>
        <p:txBody>
          <a:bodyPr anchor="b" anchorCtr="0"/>
          <a:lstStyle>
            <a:lvl1pPr marL="0" indent="0">
              <a:buNone/>
              <a:defRPr sz="2800" b="1">
                <a:solidFill>
                  <a:schemeClr val="tx1"/>
                </a:solidFill>
              </a:defRPr>
            </a:lvl1pPr>
            <a:lvl2pPr marL="346075" indent="0">
              <a:buNone/>
              <a:defRPr/>
            </a:lvl2pPr>
            <a:lvl3pPr marL="628650" indent="0">
              <a:buNone/>
              <a:defRPr/>
            </a:lvl3pPr>
            <a:lvl4pPr marL="857250" indent="0">
              <a:buNone/>
              <a:defRPr/>
            </a:lvl4pPr>
            <a:lvl5pPr marL="1150938" indent="0">
              <a:buNone/>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5BBD64B1-0676-724E-AE9F-C46AE2C440AE}"/>
              </a:ext>
            </a:extLst>
          </p:cNvPr>
          <p:cNvSpPr>
            <a:spLocks noGrp="1"/>
          </p:cNvSpPr>
          <p:nvPr>
            <p:ph sz="quarter" idx="17"/>
          </p:nvPr>
        </p:nvSpPr>
        <p:spPr>
          <a:xfrm>
            <a:off x="5102225" y="1974574"/>
            <a:ext cx="6668117" cy="4225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3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 Left Sideba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Footer Placeholder 1">
            <a:extLst>
              <a:ext uri="{FF2B5EF4-FFF2-40B4-BE49-F238E27FC236}">
                <a16:creationId xmlns:a16="http://schemas.microsoft.com/office/drawing/2014/main" id="{3AC1A87A-4632-D34C-AC02-3F4AEF79D52D}"/>
              </a:ext>
            </a:extLst>
          </p:cNvPr>
          <p:cNvSpPr>
            <a:spLocks noGrp="1"/>
          </p:cNvSpPr>
          <p:nvPr>
            <p:ph type="ftr" sz="quarter" idx="10"/>
          </p:nvPr>
        </p:nvSpPr>
        <p:spPr/>
        <p:txBody>
          <a:bodyPr/>
          <a:lstStyle/>
          <a:p>
            <a:endParaRPr lang="en-US"/>
          </a:p>
        </p:txBody>
      </p:sp>
      <p:pic>
        <p:nvPicPr>
          <p:cNvPr id="12" name="Picture 11">
            <a:extLst>
              <a:ext uri="{FF2B5EF4-FFF2-40B4-BE49-F238E27FC236}">
                <a16:creationId xmlns:a16="http://schemas.microsoft.com/office/drawing/2014/main" id="{F210B1B9-5744-3742-8988-C82461BF65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3" name="Title 2">
            <a:extLst>
              <a:ext uri="{FF2B5EF4-FFF2-40B4-BE49-F238E27FC236}">
                <a16:creationId xmlns:a16="http://schemas.microsoft.com/office/drawing/2014/main" id="{AAE03862-59BD-B746-A857-96A583B55652}"/>
              </a:ext>
            </a:extLst>
          </p:cNvPr>
          <p:cNvSpPr>
            <a:spLocks noGrp="1"/>
          </p:cNvSpPr>
          <p:nvPr>
            <p:ph type="title"/>
          </p:nvPr>
        </p:nvSpPr>
        <p:spPr>
          <a:xfrm>
            <a:off x="421532" y="906336"/>
            <a:ext cx="3796507" cy="1374522"/>
          </a:xfrm>
        </p:spPr>
        <p:txBody>
          <a:bodyPr anchor="b" anchorCtr="0"/>
          <a:lstStyle>
            <a:lvl1pPr>
              <a:defRPr sz="2800">
                <a:solidFill>
                  <a:srgbClr val="649A3D"/>
                </a:solidFill>
              </a:defRPr>
            </a:lvl1pPr>
          </a:lstStyle>
          <a:p>
            <a:r>
              <a:rPr lang="en-US"/>
              <a:t>Click to edit Master title style</a:t>
            </a:r>
          </a:p>
        </p:txBody>
      </p:sp>
      <p:sp>
        <p:nvSpPr>
          <p:cNvPr id="16" name="TextBox 11">
            <a:extLst>
              <a:ext uri="{FF2B5EF4-FFF2-40B4-BE49-F238E27FC236}">
                <a16:creationId xmlns:a16="http://schemas.microsoft.com/office/drawing/2014/main" id="{7C8FEF87-4DAB-AE48-BF9C-B5553F672B1D}"/>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17" name="Slide Number Placeholder 2">
            <a:extLst>
              <a:ext uri="{FF2B5EF4-FFF2-40B4-BE49-F238E27FC236}">
                <a16:creationId xmlns:a16="http://schemas.microsoft.com/office/drawing/2014/main" id="{BDDB291D-9B4C-8D4B-9AF0-24306EF536BD}"/>
              </a:ext>
            </a:extLst>
          </p:cNvPr>
          <p:cNvSpPr>
            <a:spLocks noGrp="1"/>
          </p:cNvSpPr>
          <p:nvPr>
            <p:ph type="sldNum" sz="quarter" idx="4"/>
          </p:nvPr>
        </p:nvSpPr>
        <p:spPr>
          <a:xfrm>
            <a:off x="8439520" y="6505259"/>
            <a:ext cx="2743200" cy="365125"/>
          </a:xfrm>
          <a:prstGeom prst="rect">
            <a:avLst/>
          </a:prstGeom>
        </p:spPr>
        <p:txBody>
          <a:bodyPr vert="horz" lIns="91440" tIns="45720" rIns="91440" bIns="45720" rtlCol="0" anchor="ctr"/>
          <a:lstStyle>
            <a:lvl1pPr algn="r">
              <a:defRPr sz="700">
                <a:solidFill>
                  <a:srgbClr val="AAAAAA"/>
                </a:solidFill>
                <a:latin typeface="Arial" panose="020B0604020202020204" pitchFamily="34" charset="0"/>
                <a:cs typeface="Arial" panose="020B0604020202020204" pitchFamily="34" charset="0"/>
              </a:defRPr>
            </a:lvl1pPr>
          </a:lstStyle>
          <a:p>
            <a:fld id="{693D370C-058D-F24E-8416-E454F8EEB994}" type="slidenum">
              <a:rPr lang="en-US" smtClean="0"/>
              <a:pPr/>
              <a:t>‹#›</a:t>
            </a:fld>
            <a:endParaRPr lang="en-US"/>
          </a:p>
        </p:txBody>
      </p:sp>
      <p:sp>
        <p:nvSpPr>
          <p:cNvPr id="22" name="Text Placeholder 12">
            <a:extLst>
              <a:ext uri="{FF2B5EF4-FFF2-40B4-BE49-F238E27FC236}">
                <a16:creationId xmlns:a16="http://schemas.microsoft.com/office/drawing/2014/main" id="{0491EC62-8987-D446-B1C9-7F5034052952}"/>
              </a:ext>
            </a:extLst>
          </p:cNvPr>
          <p:cNvSpPr>
            <a:spLocks noGrp="1"/>
          </p:cNvSpPr>
          <p:nvPr>
            <p:ph type="body" sz="quarter" idx="17"/>
          </p:nvPr>
        </p:nvSpPr>
        <p:spPr>
          <a:xfrm>
            <a:off x="421532" y="2617304"/>
            <a:ext cx="3796507" cy="3750366"/>
          </a:xfrm>
        </p:spPr>
        <p:txBody>
          <a:bodyPr/>
          <a:lstStyle>
            <a:lvl1pPr>
              <a:spcBef>
                <a:spcPts val="200"/>
              </a:spcBef>
              <a:spcAft>
                <a:spcPts val="1400"/>
              </a:spcAft>
              <a:buClr>
                <a:srgbClr val="649A3D"/>
              </a:buClr>
              <a:defRPr>
                <a:solidFill>
                  <a:schemeClr val="bg1"/>
                </a:solidFill>
              </a:defRPr>
            </a:lvl1pPr>
            <a:lvl2pPr>
              <a:spcBef>
                <a:spcPts val="300"/>
              </a:spcBef>
              <a:buClr>
                <a:srgbClr val="649A3D"/>
              </a:buClr>
              <a:defRPr>
                <a:solidFill>
                  <a:schemeClr val="bg1"/>
                </a:solidFill>
              </a:defRPr>
            </a:lvl2pPr>
            <a:lvl3pPr>
              <a:spcBef>
                <a:spcPts val="300"/>
              </a:spcBef>
              <a:buClr>
                <a:srgbClr val="649A3D"/>
              </a:buClr>
              <a:defRPr>
                <a:solidFill>
                  <a:schemeClr val="bg1"/>
                </a:solidFill>
              </a:defRPr>
            </a:lvl3pPr>
            <a:lvl4pPr>
              <a:spcBef>
                <a:spcPts val="200"/>
              </a:spcBef>
              <a:buClr>
                <a:srgbClr val="649A3D"/>
              </a:buClr>
              <a:defRPr>
                <a:solidFill>
                  <a:schemeClr val="bg1"/>
                </a:solidFill>
              </a:defRPr>
            </a:lvl4pPr>
            <a:lvl5pPr>
              <a:buClr>
                <a:srgbClr val="649A3D"/>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 Left Sidebar #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28887A-E54A-E942-BB37-B0213A5495D5}"/>
              </a:ext>
            </a:extLst>
          </p:cNvPr>
          <p:cNvSpPr>
            <a:spLocks noGrp="1"/>
          </p:cNvSpPr>
          <p:nvPr>
            <p:ph type="ftr" sz="quarter" idx="10"/>
          </p:nvPr>
        </p:nvSpPr>
        <p:spPr/>
        <p:txBody>
          <a:bodyPr/>
          <a:lstStyle/>
          <a:p>
            <a:endParaRPr lang="en-US"/>
          </a:p>
        </p:txBody>
      </p:sp>
      <p:cxnSp>
        <p:nvCxnSpPr>
          <p:cNvPr id="10" name="Straight Connector 9">
            <a:extLst>
              <a:ext uri="{FF2B5EF4-FFF2-40B4-BE49-F238E27FC236}">
                <a16:creationId xmlns:a16="http://schemas.microsoft.com/office/drawing/2014/main" id="{BFFCB22E-5878-9043-922C-2D2E0ED57D73}"/>
              </a:ext>
            </a:extLst>
          </p:cNvPr>
          <p:cNvCxnSpPr>
            <a:cxnSpLocks/>
          </p:cNvCxnSpPr>
          <p:nvPr userDrawn="1"/>
        </p:nvCxnSpPr>
        <p:spPr>
          <a:xfrm>
            <a:off x="4500880" y="355600"/>
            <a:ext cx="0" cy="5876587"/>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69CFC222-37FE-1E49-A809-84EA94F933FF}"/>
              </a:ext>
            </a:extLst>
          </p:cNvPr>
          <p:cNvSpPr>
            <a:spLocks noGrp="1"/>
          </p:cNvSpPr>
          <p:nvPr>
            <p:ph type="title"/>
          </p:nvPr>
        </p:nvSpPr>
        <p:spPr>
          <a:xfrm>
            <a:off x="421532" y="295155"/>
            <a:ext cx="3670565" cy="5937031"/>
          </a:xfrm>
        </p:spPr>
        <p:txBody>
          <a:bodyPr anchor="ctr" anchorCtr="0"/>
          <a:lstStyle/>
          <a:p>
            <a:r>
              <a:rPr lang="en-US"/>
              <a:t>Click to edit Master title style</a:t>
            </a:r>
          </a:p>
        </p:txBody>
      </p:sp>
      <p:sp>
        <p:nvSpPr>
          <p:cNvPr id="4" name="Content Placeholder 3">
            <a:extLst>
              <a:ext uri="{FF2B5EF4-FFF2-40B4-BE49-F238E27FC236}">
                <a16:creationId xmlns:a16="http://schemas.microsoft.com/office/drawing/2014/main" id="{5AC1D9AC-58B1-E446-8A1A-B8EB419406A3}"/>
              </a:ext>
            </a:extLst>
          </p:cNvPr>
          <p:cNvSpPr>
            <a:spLocks noGrp="1"/>
          </p:cNvSpPr>
          <p:nvPr>
            <p:ph sz="quarter" idx="11"/>
          </p:nvPr>
        </p:nvSpPr>
        <p:spPr>
          <a:xfrm>
            <a:off x="5035550" y="355600"/>
            <a:ext cx="6700838" cy="587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6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 Header w/Pictur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1"/>
            <a:ext cx="4724400" cy="6505256"/>
          </a:xfrm>
          <a:prstGeom prst="rect">
            <a:avLst/>
          </a:prstGeom>
        </p:spPr>
        <p:txBody>
          <a:bodyPr/>
          <a:lstStyle/>
          <a:p>
            <a:r>
              <a:rPr lang="en-US"/>
              <a:t>Click icon to add picture</a:t>
            </a:r>
          </a:p>
        </p:txBody>
      </p:sp>
      <p:sp>
        <p:nvSpPr>
          <p:cNvPr id="3" name="Footer Placeholder 2">
            <a:extLst>
              <a:ext uri="{FF2B5EF4-FFF2-40B4-BE49-F238E27FC236}">
                <a16:creationId xmlns:a16="http://schemas.microsoft.com/office/drawing/2014/main" id="{BF1704B2-D267-E047-B442-8FBAB4313F9A}"/>
              </a:ext>
            </a:extLst>
          </p:cNvPr>
          <p:cNvSpPr>
            <a:spLocks noGrp="1"/>
          </p:cNvSpPr>
          <p:nvPr>
            <p:ph type="ftr" sz="quarter" idx="12"/>
          </p:nvPr>
        </p:nvSpPr>
        <p:spPr/>
        <p:txBody>
          <a:bodyPr/>
          <a:lstStyle/>
          <a:p>
            <a:endParaRPr lang="en-US"/>
          </a:p>
        </p:txBody>
      </p:sp>
      <p:cxnSp>
        <p:nvCxnSpPr>
          <p:cNvPr id="8" name="Straight Connector 7">
            <a:extLst>
              <a:ext uri="{FF2B5EF4-FFF2-40B4-BE49-F238E27FC236}">
                <a16:creationId xmlns:a16="http://schemas.microsoft.com/office/drawing/2014/main" id="{DC6041E2-049D-9940-8F3E-F4DC5CA585B2}"/>
              </a:ext>
            </a:extLst>
          </p:cNvPr>
          <p:cNvCxnSpPr>
            <a:cxnSpLocks/>
          </p:cNvCxnSpPr>
          <p:nvPr userDrawn="1"/>
        </p:nvCxnSpPr>
        <p:spPr>
          <a:xfrm>
            <a:off x="5106528" y="3305459"/>
            <a:ext cx="7085472"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E617AD-4598-EF4B-B0BE-75ACC7B0D4B5}"/>
              </a:ext>
            </a:extLst>
          </p:cNvPr>
          <p:cNvSpPr>
            <a:spLocks noGrp="1"/>
          </p:cNvSpPr>
          <p:nvPr>
            <p:ph type="title"/>
          </p:nvPr>
        </p:nvSpPr>
        <p:spPr>
          <a:xfrm>
            <a:off x="5106528" y="2348012"/>
            <a:ext cx="11324083" cy="897038"/>
          </a:xfrm>
        </p:spPr>
        <p:txBody>
          <a:bodyPr/>
          <a:lstStyle/>
          <a:p>
            <a:r>
              <a:rPr lang="en-US"/>
              <a:t>Click to edit Master title style</a:t>
            </a:r>
          </a:p>
        </p:txBody>
      </p:sp>
    </p:spTree>
    <p:extLst>
      <p:ext uri="{BB962C8B-B14F-4D97-AF65-F5344CB8AC3E}">
        <p14:creationId xmlns:p14="http://schemas.microsoft.com/office/powerpoint/2010/main" val="112990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lide - Chart w/Left Sideba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0D0880-ED66-344F-B622-5351B6E19975}"/>
              </a:ext>
            </a:extLst>
          </p:cNvPr>
          <p:cNvSpPr/>
          <p:nvPr userDrawn="1"/>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7">
            <a:extLst>
              <a:ext uri="{FF2B5EF4-FFF2-40B4-BE49-F238E27FC236}">
                <a16:creationId xmlns:a16="http://schemas.microsoft.com/office/drawing/2014/main" id="{29CEFB20-0A78-454C-BB4A-CF7D7056EA3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9" name="TextBox 11">
            <a:extLst>
              <a:ext uri="{FF2B5EF4-FFF2-40B4-BE49-F238E27FC236}">
                <a16:creationId xmlns:a16="http://schemas.microsoft.com/office/drawing/2014/main" id="{C3E31142-3F17-7641-81B2-1EEEEC6CCDDB}"/>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3" name="Title 2">
            <a:extLst>
              <a:ext uri="{FF2B5EF4-FFF2-40B4-BE49-F238E27FC236}">
                <a16:creationId xmlns:a16="http://schemas.microsoft.com/office/drawing/2014/main" id="{3FEE4060-DA2F-8145-9906-42A06E38DE59}"/>
              </a:ext>
            </a:extLst>
          </p:cNvPr>
          <p:cNvSpPr>
            <a:spLocks noGrp="1"/>
          </p:cNvSpPr>
          <p:nvPr>
            <p:ph type="title"/>
          </p:nvPr>
        </p:nvSpPr>
        <p:spPr>
          <a:xfrm>
            <a:off x="421532" y="607671"/>
            <a:ext cx="3796507" cy="1673187"/>
          </a:xfrm>
        </p:spPr>
        <p:txBody>
          <a:bodyPr/>
          <a:lstStyle>
            <a:lvl1pPr>
              <a:defRPr>
                <a:solidFill>
                  <a:srgbClr val="649A3D"/>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300B4F3-C1AA-854F-AC5A-08BCB6418796}"/>
              </a:ext>
            </a:extLst>
          </p:cNvPr>
          <p:cNvSpPr>
            <a:spLocks noGrp="1"/>
          </p:cNvSpPr>
          <p:nvPr>
            <p:ph type="ftr" sz="quarter" idx="10"/>
          </p:nvPr>
        </p:nvSpPr>
        <p:spPr/>
        <p:txBody>
          <a:bodyPr/>
          <a:lstStyle/>
          <a:p>
            <a:endParaRPr lang="en-US"/>
          </a:p>
        </p:txBody>
      </p:sp>
      <p:sp>
        <p:nvSpPr>
          <p:cNvPr id="16" name="Content Placeholder 15">
            <a:extLst>
              <a:ext uri="{FF2B5EF4-FFF2-40B4-BE49-F238E27FC236}">
                <a16:creationId xmlns:a16="http://schemas.microsoft.com/office/drawing/2014/main" id="{30EFAC12-2827-6848-8EF6-DD24793FABE4}"/>
              </a:ext>
            </a:extLst>
          </p:cNvPr>
          <p:cNvSpPr>
            <a:spLocks noGrp="1"/>
          </p:cNvSpPr>
          <p:nvPr>
            <p:ph sz="quarter" idx="18"/>
          </p:nvPr>
        </p:nvSpPr>
        <p:spPr>
          <a:xfrm>
            <a:off x="421531" y="2617303"/>
            <a:ext cx="3796507" cy="3750366"/>
          </a:xfrm>
        </p:spPr>
        <p:txBody>
          <a:bodyPr/>
          <a:lstStyle>
            <a:lvl1pPr>
              <a:buClr>
                <a:srgbClr val="649A3D"/>
              </a:buClr>
              <a:defRPr>
                <a:solidFill>
                  <a:schemeClr val="bg1"/>
                </a:solidFill>
              </a:defRPr>
            </a:lvl1pPr>
            <a:lvl2pPr>
              <a:buClr>
                <a:srgbClr val="649A3D"/>
              </a:buClr>
              <a:defRPr>
                <a:solidFill>
                  <a:schemeClr val="bg1"/>
                </a:solidFill>
              </a:defRPr>
            </a:lvl2pPr>
            <a:lvl3pPr>
              <a:buClr>
                <a:srgbClr val="649A3D"/>
              </a:buClr>
              <a:defRPr>
                <a:solidFill>
                  <a:schemeClr val="bg1"/>
                </a:solidFill>
              </a:defRPr>
            </a:lvl3pPr>
            <a:lvl4pPr>
              <a:buClr>
                <a:srgbClr val="649A3D"/>
              </a:buClr>
              <a:defRPr>
                <a:solidFill>
                  <a:schemeClr val="bg1"/>
                </a:solidFill>
              </a:defRPr>
            </a:lvl4pPr>
            <a:lvl5pPr>
              <a:buClr>
                <a:srgbClr val="649A3D"/>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hart Placeholder 21">
            <a:extLst>
              <a:ext uri="{FF2B5EF4-FFF2-40B4-BE49-F238E27FC236}">
                <a16:creationId xmlns:a16="http://schemas.microsoft.com/office/drawing/2014/main" id="{4C0B4C3F-2A81-1A4F-89B2-A615AECAF4D3}"/>
              </a:ext>
            </a:extLst>
          </p:cNvPr>
          <p:cNvSpPr>
            <a:spLocks noGrp="1"/>
          </p:cNvSpPr>
          <p:nvPr>
            <p:ph type="chart" sz="quarter" idx="19"/>
          </p:nvPr>
        </p:nvSpPr>
        <p:spPr>
          <a:xfrm>
            <a:off x="5173663" y="607672"/>
            <a:ext cx="6562725" cy="5759998"/>
          </a:xfrm>
        </p:spPr>
        <p:txBody>
          <a:bodyPr/>
          <a:lstStyle/>
          <a:p>
            <a:r>
              <a:rPr lang="en-US"/>
              <a:t>Click icon to add chart</a:t>
            </a:r>
          </a:p>
        </p:txBody>
      </p:sp>
    </p:spTree>
    <p:extLst>
      <p:ext uri="{BB962C8B-B14F-4D97-AF65-F5344CB8AC3E}">
        <p14:creationId xmlns:p14="http://schemas.microsoft.com/office/powerpoint/2010/main" val="38432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 Chart w/Left Sidebar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19E6EEC-E1A5-4B4F-96FE-94C5845BD9B0}"/>
              </a:ext>
            </a:extLst>
          </p:cNvPr>
          <p:cNvCxnSpPr>
            <a:cxnSpLocks/>
          </p:cNvCxnSpPr>
          <p:nvPr userDrawn="1"/>
        </p:nvCxnSpPr>
        <p:spPr>
          <a:xfrm>
            <a:off x="4500880" y="355600"/>
            <a:ext cx="0" cy="5876587"/>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1" name="Title 14">
            <a:extLst>
              <a:ext uri="{FF2B5EF4-FFF2-40B4-BE49-F238E27FC236}">
                <a16:creationId xmlns:a16="http://schemas.microsoft.com/office/drawing/2014/main" id="{35907311-02E3-3743-AA22-B5F79B2217D3}"/>
              </a:ext>
            </a:extLst>
          </p:cNvPr>
          <p:cNvSpPr>
            <a:spLocks noGrp="1"/>
          </p:cNvSpPr>
          <p:nvPr>
            <p:ph type="title"/>
          </p:nvPr>
        </p:nvSpPr>
        <p:spPr>
          <a:xfrm>
            <a:off x="421532" y="295156"/>
            <a:ext cx="3670565" cy="1599906"/>
          </a:xfrm>
        </p:spPr>
        <p:txBody>
          <a:bodyPr anchor="b" anchorCtr="0"/>
          <a:lstStyle/>
          <a:p>
            <a:r>
              <a:rPr lang="en-US"/>
              <a:t>Click to edit Master title style</a:t>
            </a:r>
          </a:p>
        </p:txBody>
      </p:sp>
      <p:sp>
        <p:nvSpPr>
          <p:cNvPr id="3" name="Footer Placeholder 2">
            <a:extLst>
              <a:ext uri="{FF2B5EF4-FFF2-40B4-BE49-F238E27FC236}">
                <a16:creationId xmlns:a16="http://schemas.microsoft.com/office/drawing/2014/main" id="{0D75A2C0-7676-DE46-8670-4A4860C93258}"/>
              </a:ext>
            </a:extLst>
          </p:cNvPr>
          <p:cNvSpPr>
            <a:spLocks noGrp="1"/>
          </p:cNvSpPr>
          <p:nvPr>
            <p:ph type="ftr" sz="quarter" idx="10"/>
          </p:nvPr>
        </p:nvSpPr>
        <p:spPr/>
        <p:txBody>
          <a:bodyPr/>
          <a:lstStyle/>
          <a:p>
            <a:endParaRPr lang="en-US"/>
          </a:p>
        </p:txBody>
      </p:sp>
      <p:sp>
        <p:nvSpPr>
          <p:cNvPr id="13" name="Content Placeholder 12">
            <a:extLst>
              <a:ext uri="{FF2B5EF4-FFF2-40B4-BE49-F238E27FC236}">
                <a16:creationId xmlns:a16="http://schemas.microsoft.com/office/drawing/2014/main" id="{297B5DA1-E7A4-E942-85D0-BA1B63A84E91}"/>
              </a:ext>
            </a:extLst>
          </p:cNvPr>
          <p:cNvSpPr>
            <a:spLocks noGrp="1"/>
          </p:cNvSpPr>
          <p:nvPr>
            <p:ph sz="quarter" idx="12"/>
          </p:nvPr>
        </p:nvSpPr>
        <p:spPr>
          <a:xfrm>
            <a:off x="421531" y="2166730"/>
            <a:ext cx="3670557" cy="4065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hart Placeholder 21">
            <a:extLst>
              <a:ext uri="{FF2B5EF4-FFF2-40B4-BE49-F238E27FC236}">
                <a16:creationId xmlns:a16="http://schemas.microsoft.com/office/drawing/2014/main" id="{D0527404-BAF0-5B46-954C-C3C181BE0EAF}"/>
              </a:ext>
            </a:extLst>
          </p:cNvPr>
          <p:cNvSpPr>
            <a:spLocks noGrp="1"/>
          </p:cNvSpPr>
          <p:nvPr>
            <p:ph type="chart" sz="quarter" idx="19"/>
          </p:nvPr>
        </p:nvSpPr>
        <p:spPr>
          <a:xfrm>
            <a:off x="5173663" y="413894"/>
            <a:ext cx="6562725" cy="5759998"/>
          </a:xfrm>
        </p:spPr>
        <p:txBody>
          <a:bodyPr/>
          <a:lstStyle/>
          <a:p>
            <a:r>
              <a:rPr lang="en-US"/>
              <a:t>Click icon to add chart</a:t>
            </a:r>
          </a:p>
        </p:txBody>
      </p:sp>
    </p:spTree>
    <p:extLst>
      <p:ext uri="{BB962C8B-B14F-4D97-AF65-F5344CB8AC3E}">
        <p14:creationId xmlns:p14="http://schemas.microsoft.com/office/powerpoint/2010/main" val="41174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 Right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userDrawn="1"/>
        </p:nvSpPr>
        <p:spPr>
          <a:xfrm>
            <a:off x="7478712"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00A625D-2365-F346-90AB-91300491E991}"/>
              </a:ext>
            </a:extLst>
          </p:cNvPr>
          <p:cNvCxnSpPr>
            <a:cxnSpLocks/>
          </p:cNvCxnSpPr>
          <p:nvPr userDrawn="1"/>
        </p:nvCxnSpPr>
        <p:spPr>
          <a:xfrm>
            <a:off x="515073" y="1249680"/>
            <a:ext cx="6963639" cy="0"/>
          </a:xfrm>
          <a:prstGeom prst="line">
            <a:avLst/>
          </a:prstGeom>
          <a:ln w="50800" cap="flat" cmpd="sng">
            <a:solidFill>
              <a:srgbClr val="649A3D"/>
            </a:solidFill>
            <a:prstDash val="solid"/>
            <a:bevel/>
          </a:ln>
        </p:spPr>
        <p:style>
          <a:lnRef idx="1">
            <a:schemeClr val="accent1"/>
          </a:lnRef>
          <a:fillRef idx="0">
            <a:schemeClr val="accent1"/>
          </a:fillRef>
          <a:effectRef idx="0">
            <a:schemeClr val="accent1"/>
          </a:effectRef>
          <a:fontRef idx="minor">
            <a:schemeClr val="tx1"/>
          </a:fontRef>
        </p:style>
      </p:cxnSp>
      <p:sp>
        <p:nvSpPr>
          <p:cNvPr id="17" name="Footer Placeholder 16">
            <a:extLst>
              <a:ext uri="{FF2B5EF4-FFF2-40B4-BE49-F238E27FC236}">
                <a16:creationId xmlns:a16="http://schemas.microsoft.com/office/drawing/2014/main" id="{319BD944-D9B7-8741-BE88-B4D10CA51DE1}"/>
              </a:ext>
            </a:extLst>
          </p:cNvPr>
          <p:cNvSpPr>
            <a:spLocks noGrp="1"/>
          </p:cNvSpPr>
          <p:nvPr>
            <p:ph type="ftr" sz="quarter" idx="10"/>
          </p:nvPr>
        </p:nvSpPr>
        <p:spPr/>
        <p:txBody>
          <a:bodyPr/>
          <a:lstStyle/>
          <a:p>
            <a:endParaRPr lang="en-US"/>
          </a:p>
        </p:txBody>
      </p:sp>
      <p:sp>
        <p:nvSpPr>
          <p:cNvPr id="2" name="Title 1">
            <a:extLst>
              <a:ext uri="{FF2B5EF4-FFF2-40B4-BE49-F238E27FC236}">
                <a16:creationId xmlns:a16="http://schemas.microsoft.com/office/drawing/2014/main" id="{EBF8D85B-2C7A-DE4B-9B15-13E307DDECA7}"/>
              </a:ext>
            </a:extLst>
          </p:cNvPr>
          <p:cNvSpPr>
            <a:spLocks noGrp="1"/>
          </p:cNvSpPr>
          <p:nvPr>
            <p:ph type="title"/>
          </p:nvPr>
        </p:nvSpPr>
        <p:spPr>
          <a:xfrm>
            <a:off x="421532" y="295156"/>
            <a:ext cx="6687191" cy="897038"/>
          </a:xfrm>
        </p:spPr>
        <p:txBody>
          <a:bodyPr/>
          <a:lstStyle/>
          <a:p>
            <a:r>
              <a:rPr lang="en-US"/>
              <a:t>Click to edit Master title style</a:t>
            </a:r>
          </a:p>
        </p:txBody>
      </p:sp>
      <p:sp>
        <p:nvSpPr>
          <p:cNvPr id="10" name="TextBox 11">
            <a:extLst>
              <a:ext uri="{FF2B5EF4-FFF2-40B4-BE49-F238E27FC236}">
                <a16:creationId xmlns:a16="http://schemas.microsoft.com/office/drawing/2014/main" id="{C592ADB5-B38F-8144-B877-C6EE4BD460E4}"/>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7" name="Content Placeholder 6">
            <a:extLst>
              <a:ext uri="{FF2B5EF4-FFF2-40B4-BE49-F238E27FC236}">
                <a16:creationId xmlns:a16="http://schemas.microsoft.com/office/drawing/2014/main" id="{D422A3B0-C7D3-9B40-8BBE-86A724C3B208}"/>
              </a:ext>
            </a:extLst>
          </p:cNvPr>
          <p:cNvSpPr>
            <a:spLocks noGrp="1"/>
          </p:cNvSpPr>
          <p:nvPr>
            <p:ph sz="quarter" idx="13"/>
          </p:nvPr>
        </p:nvSpPr>
        <p:spPr>
          <a:xfrm>
            <a:off x="416488" y="1453024"/>
            <a:ext cx="6687191" cy="47622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6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 Full Medi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B3340C-4D54-214A-B198-2DB8D02A63F3}"/>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dia Placeholder 7">
            <a:extLst>
              <a:ext uri="{FF2B5EF4-FFF2-40B4-BE49-F238E27FC236}">
                <a16:creationId xmlns:a16="http://schemas.microsoft.com/office/drawing/2014/main" id="{EE107A3B-0CAB-AD4A-8440-0A17C2224957}"/>
              </a:ext>
            </a:extLst>
          </p:cNvPr>
          <p:cNvSpPr>
            <a:spLocks noGrp="1"/>
          </p:cNvSpPr>
          <p:nvPr>
            <p:ph type="media" sz="quarter" idx="11" hasCustomPrompt="1"/>
          </p:nvPr>
        </p:nvSpPr>
        <p:spPr>
          <a:xfrm>
            <a:off x="0" y="6450"/>
            <a:ext cx="12192000" cy="6858000"/>
          </a:xfrm>
          <a:prstGeom prst="rect">
            <a:avLst/>
          </a:prstGeom>
        </p:spPr>
        <p:txBody>
          <a:bodyPr/>
          <a:lstStyle>
            <a:lvl1pPr>
              <a:defRPr>
                <a:solidFill>
                  <a:schemeClr val="bg1"/>
                </a:solidFill>
              </a:defRPr>
            </a:lvl1pPr>
          </a:lstStyle>
          <a:p>
            <a:r>
              <a:rPr lang="en-US"/>
              <a:t>Insert video</a:t>
            </a:r>
          </a:p>
        </p:txBody>
      </p:sp>
    </p:spTree>
    <p:extLst>
      <p:ext uri="{BB962C8B-B14F-4D97-AF65-F5344CB8AC3E}">
        <p14:creationId xmlns:p14="http://schemas.microsoft.com/office/powerpoint/2010/main" val="37873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 Blank #1">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2" name="Footer Placeholder 1">
            <a:extLst>
              <a:ext uri="{FF2B5EF4-FFF2-40B4-BE49-F238E27FC236}">
                <a16:creationId xmlns:a16="http://schemas.microsoft.com/office/drawing/2014/main" id="{8F775EFB-EA43-B742-8ACA-83ECCAA010DF}"/>
              </a:ext>
            </a:extLst>
          </p:cNvPr>
          <p:cNvSpPr>
            <a:spLocks noGrp="1"/>
          </p:cNvSpPr>
          <p:nvPr>
            <p:ph type="ftr" sz="quarter" idx="10"/>
          </p:nvPr>
        </p:nvSpPr>
        <p:spPr/>
        <p:txBody>
          <a:bodyPr/>
          <a:lstStyle/>
          <a:p>
            <a:endParaRPr lang="en-US"/>
          </a:p>
        </p:txBody>
      </p:sp>
      <p:cxnSp>
        <p:nvCxnSpPr>
          <p:cNvPr id="5" name="Straight Connector 4">
            <a:extLst>
              <a:ext uri="{FF2B5EF4-FFF2-40B4-BE49-F238E27FC236}">
                <a16:creationId xmlns:a16="http://schemas.microsoft.com/office/drawing/2014/main" id="{AF52F8DB-0ECB-E140-B897-99DF5C1B91E5}"/>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 Blank #2">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2" name="Footer Placeholder 1">
            <a:extLst>
              <a:ext uri="{FF2B5EF4-FFF2-40B4-BE49-F238E27FC236}">
                <a16:creationId xmlns:a16="http://schemas.microsoft.com/office/drawing/2014/main" id="{8F775EFB-EA43-B742-8ACA-83ECCAA010DF}"/>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837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83070A-8253-6E42-B647-69A26B9BA424}"/>
              </a:ext>
            </a:extLst>
          </p:cNvPr>
          <p:cNvSpPr>
            <a:spLocks noGrp="1"/>
          </p:cNvSpPr>
          <p:nvPr>
            <p:ph type="ftr" sz="quarter" idx="10"/>
          </p:nvPr>
        </p:nvSpPr>
        <p:spPr/>
        <p:txBody>
          <a:bodyPr/>
          <a:lstStyle/>
          <a:p>
            <a:endParaRPr lang="en-US"/>
          </a:p>
        </p:txBody>
      </p:sp>
      <p:sp>
        <p:nvSpPr>
          <p:cNvPr id="4" name="TextBox 11">
            <a:extLst>
              <a:ext uri="{FF2B5EF4-FFF2-40B4-BE49-F238E27FC236}">
                <a16:creationId xmlns:a16="http://schemas.microsoft.com/office/drawing/2014/main" id="{597EC691-DEB3-3F44-8CE2-FFE9718F5B55}"/>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Tree>
    <p:extLst>
      <p:ext uri="{BB962C8B-B14F-4D97-AF65-F5344CB8AC3E}">
        <p14:creationId xmlns:p14="http://schemas.microsoft.com/office/powerpoint/2010/main" val="12842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5674A-A25F-884A-ABCB-EAE77D0EAB2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2BDAE207-4723-EF44-8D7D-E94371F31C85}"/>
              </a:ext>
            </a:extLst>
          </p:cNvPr>
          <p:cNvSpPr>
            <a:spLocks noGrp="1"/>
          </p:cNvSpPr>
          <p:nvPr>
            <p:ph type="ctrTitle" hasCustomPrompt="1"/>
          </p:nvPr>
        </p:nvSpPr>
        <p:spPr>
          <a:xfrm>
            <a:off x="934153" y="3147415"/>
            <a:ext cx="9369282" cy="1006475"/>
          </a:xfrm>
          <a:prstGeom prst="rect">
            <a:avLst/>
          </a:prstGeom>
        </p:spPr>
        <p:txBody>
          <a:bodyPr anchor="t" anchorCtr="0">
            <a:noAutofit/>
          </a:bodyPr>
          <a:lstStyle>
            <a:lvl1pPr algn="l">
              <a:defRPr sz="3600">
                <a:solidFill>
                  <a:schemeClr val="bg1">
                    <a:lumMod val="95000"/>
                  </a:schemeClr>
                </a:solidFill>
              </a:defRPr>
            </a:lvl1pPr>
          </a:lstStyle>
          <a:p>
            <a:r>
              <a:rPr lang="en-US"/>
              <a:t>Thank you style</a:t>
            </a:r>
          </a:p>
        </p:txBody>
      </p:sp>
      <p:pic>
        <p:nvPicPr>
          <p:cNvPr id="7" name="Picture 6">
            <a:extLst>
              <a:ext uri="{FF2B5EF4-FFF2-40B4-BE49-F238E27FC236}">
                <a16:creationId xmlns:a16="http://schemas.microsoft.com/office/drawing/2014/main" id="{8C1A6EC9-D2C1-804F-81AB-E5132D1AC30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338" y="1710346"/>
            <a:ext cx="4628677" cy="1490414"/>
          </a:xfrm>
          <a:prstGeom prst="rect">
            <a:avLst/>
          </a:prstGeom>
        </p:spPr>
      </p:pic>
      <p:sp>
        <p:nvSpPr>
          <p:cNvPr id="3" name="Text Placeholder 2">
            <a:extLst>
              <a:ext uri="{FF2B5EF4-FFF2-40B4-BE49-F238E27FC236}">
                <a16:creationId xmlns:a16="http://schemas.microsoft.com/office/drawing/2014/main" id="{CB756E10-9E18-7B45-A758-7516674DFBEE}"/>
              </a:ext>
            </a:extLst>
          </p:cNvPr>
          <p:cNvSpPr>
            <a:spLocks noGrp="1"/>
          </p:cNvSpPr>
          <p:nvPr>
            <p:ph type="body" sz="quarter" idx="10"/>
          </p:nvPr>
        </p:nvSpPr>
        <p:spPr>
          <a:xfrm>
            <a:off x="934152" y="4863548"/>
            <a:ext cx="6130035" cy="588962"/>
          </a:xfrm>
        </p:spPr>
        <p:txBody>
          <a:bodyPr/>
          <a:lstStyle>
            <a:lvl1pPr marL="0" indent="0">
              <a:buNone/>
              <a:defRPr sz="2400" b="1">
                <a:solidFill>
                  <a:schemeClr val="accent2"/>
                </a:solidFill>
              </a:defRPr>
            </a:lvl1pPr>
            <a:lvl2pPr marL="346075" indent="0">
              <a:buNone/>
              <a:defRPr>
                <a:solidFill>
                  <a:schemeClr val="accent4"/>
                </a:solidFill>
              </a:defRPr>
            </a:lvl2pPr>
            <a:lvl3pPr marL="628650" indent="0">
              <a:buNone/>
              <a:defRPr>
                <a:solidFill>
                  <a:schemeClr val="accent4"/>
                </a:solidFill>
              </a:defRPr>
            </a:lvl3pPr>
            <a:lvl4pPr marL="857250" indent="0">
              <a:buNone/>
              <a:defRPr>
                <a:solidFill>
                  <a:schemeClr val="accent4"/>
                </a:solidFill>
              </a:defRPr>
            </a:lvl4pPr>
            <a:lvl5pPr marL="1150938" indent="0">
              <a:buNone/>
              <a:defRPr>
                <a:solidFill>
                  <a:schemeClr val="accent4"/>
                </a:solidFill>
              </a:defRPr>
            </a:lvl5pPr>
          </a:lstStyle>
          <a:p>
            <a:pPr lvl="0"/>
            <a:r>
              <a:rPr lang="en-US"/>
              <a:t>Click to edit Master text styles</a:t>
            </a:r>
          </a:p>
        </p:txBody>
      </p:sp>
    </p:spTree>
    <p:extLst>
      <p:ext uri="{BB962C8B-B14F-4D97-AF65-F5344CB8AC3E}">
        <p14:creationId xmlns:p14="http://schemas.microsoft.com/office/powerpoint/2010/main" val="129235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61C9BE-134D-B947-9478-4ABA86BFCB98}"/>
              </a:ext>
            </a:extLst>
          </p:cNvPr>
          <p:cNvSpPr>
            <a:spLocks noGrp="1"/>
          </p:cNvSpPr>
          <p:nvPr>
            <p:ph type="sldNum" sz="quarter" idx="10"/>
          </p:nvPr>
        </p:nvSpPr>
        <p:spPr>
          <a:xfrm>
            <a:off x="233363" y="6350000"/>
            <a:ext cx="11774487" cy="365125"/>
          </a:xfrm>
          <a:prstGeom prst="rect">
            <a:avLst/>
          </a:prstGeom>
        </p:spPr>
        <p:txBody>
          <a:bodyPr/>
          <a:lstStyle>
            <a:lvl1pPr algn="r">
              <a:defRPr>
                <a:solidFill>
                  <a:schemeClr val="bg1">
                    <a:lumMod val="65000"/>
                  </a:schemeClr>
                </a:solidFill>
              </a:defRPr>
            </a:lvl1pPr>
          </a:lstStyle>
          <a:p>
            <a:fld id="{10DDF61E-F7E6-458E-BD81-80F1329AD0A6}" type="slidenum">
              <a:rPr lang="en-US" smtClean="0"/>
              <a:t>‹#›</a:t>
            </a:fld>
            <a:endParaRPr lang="en-US"/>
          </a:p>
        </p:txBody>
      </p:sp>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0"/>
            <a:ext cx="4724400" cy="6116320"/>
          </a:xfrm>
          <a:prstGeom prst="rect">
            <a:avLst/>
          </a:prstGeom>
        </p:spPr>
        <p:txBody>
          <a:bodyPr/>
          <a:lstStyle/>
          <a:p>
            <a:r>
              <a:rPr lang="en-US"/>
              <a:t>Click icon to add picture</a:t>
            </a:r>
          </a:p>
        </p:txBody>
      </p:sp>
      <p:sp>
        <p:nvSpPr>
          <p:cNvPr id="6" name="Content Placeholder 2">
            <a:extLst>
              <a:ext uri="{FF2B5EF4-FFF2-40B4-BE49-F238E27FC236}">
                <a16:creationId xmlns:a16="http://schemas.microsoft.com/office/drawing/2014/main" id="{6D85EEEE-5D89-814E-9E2C-AAFB6AADB28E}"/>
              </a:ext>
            </a:extLst>
          </p:cNvPr>
          <p:cNvSpPr>
            <a:spLocks noGrp="1"/>
          </p:cNvSpPr>
          <p:nvPr>
            <p:ph idx="1"/>
          </p:nvPr>
        </p:nvSpPr>
        <p:spPr>
          <a:xfrm>
            <a:off x="5054600" y="1087438"/>
            <a:ext cx="6568440" cy="4351337"/>
          </a:xfrm>
          <a:prstGeom prst="rect">
            <a:avLst/>
          </a:prstGeom>
        </p:spPr>
        <p:txBody>
          <a:bodyPr/>
          <a:lstStyle>
            <a:lvl1pPr marL="228600" indent="-228600">
              <a:spcBef>
                <a:spcPts val="600"/>
              </a:spcBef>
              <a:spcAft>
                <a:spcPts val="0"/>
              </a:spcAft>
              <a:buFontTx/>
              <a:buBlip>
                <a:blip r:embed="rId2"/>
              </a:buBlip>
              <a:defRPr/>
            </a:lvl1pPr>
            <a:lvl2pPr marL="685800" indent="-228600">
              <a:spcAft>
                <a:spcPts val="0"/>
              </a:spcAft>
              <a:buClr>
                <a:srgbClr val="96C13B"/>
              </a:buClr>
              <a:buFont typeface="Arial" panose="020B0604020202020204" pitchFamily="34" charset="0"/>
              <a:buChar char="•"/>
              <a:defRPr sz="2000"/>
            </a:lvl2pPr>
            <a:lvl3pPr marL="1200150" indent="-285750">
              <a:spcAft>
                <a:spcPts val="0"/>
              </a:spcAft>
              <a:buClr>
                <a:schemeClr val="tx1">
                  <a:lumMod val="50000"/>
                  <a:lumOff val="50000"/>
                </a:schemeClr>
              </a:buClr>
              <a:buFont typeface="Arial" panose="020B0604020202020204" pitchFamily="34" charset="0"/>
              <a:buChar char="•"/>
              <a:defRPr sz="1800"/>
            </a:lvl3pPr>
            <a:lvl4pPr marL="1600200" indent="-228600">
              <a:lnSpc>
                <a:spcPct val="100000"/>
              </a:lnSpc>
              <a:spcBef>
                <a:spcPts val="0"/>
              </a:spcBef>
              <a:buClr>
                <a:schemeClr val="bg1">
                  <a:lumMod val="65000"/>
                </a:schemeClr>
              </a:buClr>
              <a:buFont typeface="Arial" panose="020B0604020202020204" pitchFamily="34" charset="0"/>
              <a:buChar cha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233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age + Sub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Text Placeholder 3"/>
          <p:cNvSpPr>
            <a:spLocks noGrp="1"/>
          </p:cNvSpPr>
          <p:nvPr>
            <p:ph type="body" sz="quarter" idx="10" hasCustomPrompt="1"/>
          </p:nvPr>
        </p:nvSpPr>
        <p:spPr>
          <a:xfrm>
            <a:off x="288047" y="838200"/>
            <a:ext cx="11615905" cy="419100"/>
          </a:xfrm>
        </p:spPr>
        <p:txBody>
          <a:bodyPr anchor="t">
            <a:noAutofit/>
          </a:bodyPr>
          <a:lstStyle>
            <a:lvl1pPr marL="0" indent="0">
              <a:buNone/>
              <a:defRPr sz="1800" b="1">
                <a:solidFill>
                  <a:schemeClr val="accent2"/>
                </a:solidFill>
              </a:defRPr>
            </a:lvl1pPr>
          </a:lstStyle>
          <a:p>
            <a:pPr lvl="0"/>
            <a:r>
              <a:rPr lang="en-US"/>
              <a:t>Subtitle</a:t>
            </a:r>
          </a:p>
        </p:txBody>
      </p:sp>
    </p:spTree>
    <p:extLst>
      <p:ext uri="{BB962C8B-B14F-4D97-AF65-F5344CB8AC3E}">
        <p14:creationId xmlns:p14="http://schemas.microsoft.com/office/powerpoint/2010/main" val="363360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 Head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704B2-D267-E047-B442-8FBAB4313F9A}"/>
              </a:ext>
            </a:extLst>
          </p:cNvPr>
          <p:cNvSpPr>
            <a:spLocks noGrp="1"/>
          </p:cNvSpPr>
          <p:nvPr>
            <p:ph type="ftr" sz="quarter" idx="12"/>
          </p:nvPr>
        </p:nvSpPr>
        <p:spPr/>
        <p:txBody>
          <a:bodyPr/>
          <a:lstStyle/>
          <a:p>
            <a:endParaRPr lang="en-US"/>
          </a:p>
        </p:txBody>
      </p:sp>
      <p:cxnSp>
        <p:nvCxnSpPr>
          <p:cNvPr id="8" name="Straight Connector 7">
            <a:extLst>
              <a:ext uri="{FF2B5EF4-FFF2-40B4-BE49-F238E27FC236}">
                <a16:creationId xmlns:a16="http://schemas.microsoft.com/office/drawing/2014/main" id="{DC6041E2-049D-9940-8F3E-F4DC5CA585B2}"/>
              </a:ext>
            </a:extLst>
          </p:cNvPr>
          <p:cNvCxnSpPr>
            <a:cxnSpLocks/>
          </p:cNvCxnSpPr>
          <p:nvPr userDrawn="1"/>
        </p:nvCxnSpPr>
        <p:spPr>
          <a:xfrm>
            <a:off x="5106528" y="3305459"/>
            <a:ext cx="7085472"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E617AD-4598-EF4B-B0BE-75ACC7B0D4B5}"/>
              </a:ext>
            </a:extLst>
          </p:cNvPr>
          <p:cNvSpPr>
            <a:spLocks noGrp="1"/>
          </p:cNvSpPr>
          <p:nvPr>
            <p:ph type="title"/>
          </p:nvPr>
        </p:nvSpPr>
        <p:spPr>
          <a:xfrm>
            <a:off x="5106528" y="2348012"/>
            <a:ext cx="6861695" cy="897038"/>
          </a:xfrm>
        </p:spPr>
        <p:txBody>
          <a:bodyPr/>
          <a:lstStyle/>
          <a:p>
            <a:r>
              <a:rPr lang="en-US"/>
              <a:t>Click to edit Master title style</a:t>
            </a:r>
          </a:p>
        </p:txBody>
      </p:sp>
    </p:spTree>
    <p:extLst>
      <p:ext uri="{BB962C8B-B14F-4D97-AF65-F5344CB8AC3E}">
        <p14:creationId xmlns:p14="http://schemas.microsoft.com/office/powerpoint/2010/main" val="57770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7079" y="647120"/>
            <a:ext cx="10696575" cy="699240"/>
          </a:xfrm>
          <a:prstGeom prst="rect">
            <a:avLst/>
          </a:prstGeo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767080" y="1443038"/>
            <a:ext cx="9728200" cy="4351337"/>
          </a:xfrm>
          <a:prstGeom prst="rect">
            <a:avLst/>
          </a:prstGeom>
        </p:spPr>
        <p:txBody>
          <a:bodyPr/>
          <a:lstStyle>
            <a:lvl1pPr marL="0" indent="0">
              <a:spcBef>
                <a:spcPts val="0"/>
              </a:spcBef>
              <a:spcAft>
                <a:spcPts val="1200"/>
              </a:spcAft>
              <a:buFontTx/>
              <a:buNone/>
              <a:defRPr/>
            </a:lvl1pPr>
            <a:lvl2pPr marL="685800" indent="-228600">
              <a:spcAft>
                <a:spcPts val="0"/>
              </a:spcAft>
              <a:buClr>
                <a:srgbClr val="96C13B"/>
              </a:buClr>
              <a:buFont typeface="Arial" panose="020B0604020202020204" pitchFamily="34" charset="0"/>
              <a:buChar char="•"/>
              <a:defRPr sz="2000"/>
            </a:lvl2pPr>
            <a:lvl3pPr marL="1200150" indent="-285750">
              <a:spcAft>
                <a:spcPts val="0"/>
              </a:spcAft>
              <a:buClr>
                <a:schemeClr val="tx1">
                  <a:lumMod val="50000"/>
                  <a:lumOff val="50000"/>
                </a:schemeClr>
              </a:buClr>
              <a:buFont typeface="Arial" panose="020B0604020202020204" pitchFamily="34" charset="0"/>
              <a:buChar char="•"/>
              <a:defRPr sz="1800"/>
            </a:lvl3pPr>
            <a:lvl4pPr marL="1600200" indent="-228600">
              <a:lnSpc>
                <a:spcPct val="100000"/>
              </a:lnSpc>
              <a:spcBef>
                <a:spcPts val="0"/>
              </a:spcBef>
              <a:buClr>
                <a:schemeClr val="bg1">
                  <a:lumMod val="65000"/>
                </a:schemeClr>
              </a:buClr>
              <a:buFont typeface="Arial" panose="020B0604020202020204" pitchFamily="34" charset="0"/>
              <a:buChar char="•"/>
              <a:defRPr sz="1600"/>
            </a:lvl4pPr>
          </a:lstStyle>
          <a:p>
            <a:pPr lvl="0"/>
            <a:r>
              <a:rPr lang="en-US"/>
              <a:t>Click to edit Master text styles</a:t>
            </a:r>
          </a:p>
        </p:txBody>
      </p:sp>
      <p:sp>
        <p:nvSpPr>
          <p:cNvPr id="5" name="Slide Number Placeholder 5">
            <a:extLst>
              <a:ext uri="{FF2B5EF4-FFF2-40B4-BE49-F238E27FC236}">
                <a16:creationId xmlns:a16="http://schemas.microsoft.com/office/drawing/2014/main" id="{2F18E8AF-8AB9-EB48-9206-34D0A3118B26}"/>
              </a:ext>
            </a:extLst>
          </p:cNvPr>
          <p:cNvSpPr>
            <a:spLocks noGrp="1"/>
          </p:cNvSpPr>
          <p:nvPr>
            <p:ph type="sldNum" sz="quarter" idx="10"/>
          </p:nvPr>
        </p:nvSpPr>
        <p:spPr>
          <a:xfrm>
            <a:off x="233363" y="6350000"/>
            <a:ext cx="11774487" cy="365125"/>
          </a:xfrm>
          <a:prstGeom prst="rect">
            <a:avLst/>
          </a:prstGeom>
        </p:spPr>
        <p:txBody>
          <a:bodyPr/>
          <a:lstStyle>
            <a:lvl1pPr algn="r">
              <a:defRPr>
                <a:solidFill>
                  <a:schemeClr val="bg2">
                    <a:lumMod val="75000"/>
                  </a:schemeClr>
                </a:solidFill>
              </a:defRPr>
            </a:lvl1pPr>
          </a:lstStyle>
          <a:p>
            <a:pPr>
              <a:defRPr/>
            </a:pPr>
            <a:fld id="{DC784C78-09D0-EF42-BFDD-0FA81E1E0BB1}" type="slidenum">
              <a:rPr lang="en-US" smtClean="0"/>
              <a:pPr>
                <a:defRPr/>
              </a:pPr>
              <a:t>‹#›</a:t>
            </a:fld>
            <a:endParaRPr lang="en-US"/>
          </a:p>
        </p:txBody>
      </p:sp>
      <p:sp>
        <p:nvSpPr>
          <p:cNvPr id="6" name="TextBox 11">
            <a:extLst>
              <a:ext uri="{FF2B5EF4-FFF2-40B4-BE49-F238E27FC236}">
                <a16:creationId xmlns:a16="http://schemas.microsoft.com/office/drawing/2014/main" id="{5EB70C11-09D5-394B-A9F6-AD4E69622F74}"/>
              </a:ext>
            </a:extLst>
          </p:cNvPr>
          <p:cNvSpPr txBox="1">
            <a:spLocks noChangeArrowheads="1"/>
          </p:cNvSpPr>
          <p:nvPr userDrawn="1"/>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pic>
        <p:nvPicPr>
          <p:cNvPr id="7" name="Picture 6">
            <a:extLst>
              <a:ext uri="{FF2B5EF4-FFF2-40B4-BE49-F238E27FC236}">
                <a16:creationId xmlns:a16="http://schemas.microsoft.com/office/drawing/2014/main" id="{D8886F58-B3D7-4240-99E2-DF4D0276826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10280688" y="4409439"/>
            <a:ext cx="1911312" cy="1715453"/>
          </a:xfrm>
          <a:prstGeom prst="rect">
            <a:avLst/>
          </a:prstGeom>
        </p:spPr>
      </p:pic>
      <p:cxnSp>
        <p:nvCxnSpPr>
          <p:cNvPr id="8" name="Straight Connector 7">
            <a:extLst>
              <a:ext uri="{FF2B5EF4-FFF2-40B4-BE49-F238E27FC236}">
                <a16:creationId xmlns:a16="http://schemas.microsoft.com/office/drawing/2014/main" id="{3011BC9B-A38E-43B6-BA92-25E8463DD76B}"/>
              </a:ext>
            </a:extLst>
          </p:cNvPr>
          <p:cNvCxnSpPr/>
          <p:nvPr userDrawn="1"/>
        </p:nvCxnSpPr>
        <p:spPr>
          <a:xfrm>
            <a:off x="838200" y="1320800"/>
            <a:ext cx="11353800" cy="0"/>
          </a:xfrm>
          <a:prstGeom prst="line">
            <a:avLst/>
          </a:prstGeom>
          <a:ln w="31750" cap="rnd">
            <a:solidFill>
              <a:srgbClr val="7CBA4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32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31375A-C04C-A643-B9AE-2D89A082C89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412687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Slide Number Placeholder 3">
            <a:extLst>
              <a:ext uri="{FF2B5EF4-FFF2-40B4-BE49-F238E27FC236}">
                <a16:creationId xmlns:a16="http://schemas.microsoft.com/office/drawing/2014/main" id="{D8C412D9-E3B9-304A-B0F1-B490D3CCFB3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283990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a:ext>
            </a:extLst>
          </a:blip>
          <a:srcRect r="33635"/>
          <a:stretch/>
        </p:blipFill>
        <p:spPr>
          <a:xfrm>
            <a:off x="5692484" y="854892"/>
            <a:ext cx="6481373" cy="5859789"/>
          </a:xfrm>
          <a:prstGeom prst="rect">
            <a:avLst/>
          </a:prstGeom>
        </p:spPr>
      </p:pic>
      <p:sp>
        <p:nvSpPr>
          <p:cNvPr id="11" name="Rectangle 10"/>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 name="Rectangle 11"/>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9" name="Title 18"/>
          <p:cNvSpPr>
            <a:spLocks noGrp="1"/>
          </p:cNvSpPr>
          <p:nvPr>
            <p:ph type="title" hasCustomPrompt="1"/>
          </p:nvPr>
        </p:nvSpPr>
        <p:spPr>
          <a:xfrm>
            <a:off x="518160" y="3314322"/>
            <a:ext cx="7883633" cy="838200"/>
          </a:xfrm>
        </p:spPr>
        <p:txBody>
          <a:bodyPr anchor="b">
            <a:noAutofit/>
          </a:bodyPr>
          <a:lstStyle>
            <a:lvl1pPr marL="0" algn="l" defTabSz="914363" rtl="0" eaLnBrk="1" latinLnBrk="0" hangingPunct="1">
              <a:lnSpc>
                <a:spcPct val="90000"/>
              </a:lnSpc>
              <a:spcBef>
                <a:spcPct val="0"/>
              </a:spcBef>
              <a:buNone/>
              <a:defRPr lang="en-US" sz="5000" b="1" kern="1200" dirty="0">
                <a:solidFill>
                  <a:schemeClr val="accent2"/>
                </a:solidFill>
                <a:latin typeface="+mn-lt"/>
                <a:ea typeface="+mj-ea"/>
                <a:cs typeface="+mj-cs"/>
              </a:defRPr>
            </a:lvl1pPr>
          </a:lstStyle>
          <a:p>
            <a:r>
              <a:rPr lang="en-US"/>
              <a:t>Click to Edit Master Title</a:t>
            </a:r>
          </a:p>
        </p:txBody>
      </p:sp>
      <p:sp>
        <p:nvSpPr>
          <p:cNvPr id="16" name="Subtitle 2"/>
          <p:cNvSpPr>
            <a:spLocks noGrp="1"/>
          </p:cNvSpPr>
          <p:nvPr>
            <p:ph type="subTitle" idx="1" hasCustomPrompt="1"/>
          </p:nvPr>
        </p:nvSpPr>
        <p:spPr>
          <a:xfrm>
            <a:off x="518161" y="4225093"/>
            <a:ext cx="5889644" cy="457200"/>
          </a:xfrm>
        </p:spPr>
        <p:txBody>
          <a:bodyPr anchor="ctr">
            <a:noAutofit/>
          </a:bodyPr>
          <a:lstStyle>
            <a:lvl1pPr marL="0" indent="0" algn="l">
              <a:buNone/>
              <a:defRPr sz="3667" b="0" i="0">
                <a:solidFill>
                  <a:schemeClr val="accent2"/>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Heading</a:t>
            </a:r>
          </a:p>
        </p:txBody>
      </p:sp>
      <p:sp>
        <p:nvSpPr>
          <p:cNvPr id="18" name="Text Placeholder 10"/>
          <p:cNvSpPr>
            <a:spLocks noGrp="1"/>
          </p:cNvSpPr>
          <p:nvPr>
            <p:ph type="body" sz="quarter" idx="10" hasCustomPrompt="1"/>
          </p:nvPr>
        </p:nvSpPr>
        <p:spPr>
          <a:xfrm>
            <a:off x="508623" y="4817397"/>
            <a:ext cx="5895788" cy="400496"/>
          </a:xfrm>
        </p:spPr>
        <p:txBody>
          <a:bodyPr anchor="ctr">
            <a:normAutofit/>
          </a:bodyPr>
          <a:lstStyle>
            <a:lvl1pPr>
              <a:defRPr sz="2000" b="0" i="1">
                <a:solidFill>
                  <a:schemeClr val="tx1"/>
                </a:solidFill>
              </a:defRPr>
            </a:lvl1pPr>
          </a:lstStyle>
          <a:p>
            <a:pPr lvl="0"/>
            <a:r>
              <a:rPr lang="en-US"/>
              <a:t>Click to Edit Sub Heading</a:t>
            </a: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76955" y="296100"/>
            <a:ext cx="2118386" cy="320172"/>
          </a:xfrm>
          <a:prstGeom prst="rect">
            <a:avLst/>
          </a:prstGeom>
        </p:spPr>
      </p:pic>
    </p:spTree>
    <p:extLst>
      <p:ext uri="{BB962C8B-B14F-4D97-AF65-F5344CB8AC3E}">
        <p14:creationId xmlns:p14="http://schemas.microsoft.com/office/powerpoint/2010/main" val="3659923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128156" y="1994134"/>
            <a:ext cx="3065918" cy="674688"/>
          </a:xfrm>
        </p:spPr>
        <p:txBody>
          <a:bodyPr>
            <a:normAutofit/>
          </a:bodyPr>
          <a:lstStyle>
            <a:lvl1pPr algn="r">
              <a:defRPr sz="3333" b="1">
                <a:solidFill>
                  <a:schemeClr val="accent2"/>
                </a:solidFill>
              </a:defRPr>
            </a:lvl1pPr>
          </a:lstStyle>
          <a:p>
            <a:pPr lvl="0"/>
            <a:r>
              <a:rPr lang="en-US"/>
              <a:t>Edit Master text styles</a:t>
            </a:r>
          </a:p>
        </p:txBody>
      </p:sp>
      <p:sp>
        <p:nvSpPr>
          <p:cNvPr id="5" name="Rectangle 4"/>
          <p:cNvSpPr/>
          <p:nvPr userDrawn="1"/>
        </p:nvSpPr>
        <p:spPr>
          <a:xfrm>
            <a:off x="4433451" y="1622962"/>
            <a:ext cx="38100" cy="4413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ectangle 5"/>
          <p:cNvSpPr/>
          <p:nvPr userDrawn="1"/>
        </p:nvSpPr>
        <p:spPr>
          <a:xfrm>
            <a:off x="5828806" y="1597990"/>
            <a:ext cx="182059" cy="441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Text Placeholder 4"/>
          <p:cNvSpPr>
            <a:spLocks noGrp="1"/>
          </p:cNvSpPr>
          <p:nvPr>
            <p:ph type="body" sz="quarter" idx="11" hasCustomPrompt="1"/>
          </p:nvPr>
        </p:nvSpPr>
        <p:spPr>
          <a:xfrm>
            <a:off x="4849091" y="1981729"/>
            <a:ext cx="5986019" cy="3646185"/>
          </a:xfrm>
        </p:spPr>
        <p:txBody>
          <a:bodyPr>
            <a:normAutofit/>
          </a:bodyPr>
          <a:lstStyle>
            <a:lvl1pPr marL="380985" marR="0" indent="-380985" algn="l" defTabSz="914363" rtl="0" eaLnBrk="1" fontAlgn="auto" latinLnBrk="0" hangingPunct="1">
              <a:lnSpc>
                <a:spcPct val="90000"/>
              </a:lnSpc>
              <a:spcBef>
                <a:spcPts val="1000"/>
              </a:spcBef>
              <a:spcAft>
                <a:spcPts val="0"/>
              </a:spcAft>
              <a:buClr>
                <a:srgbClr val="0083AF"/>
              </a:buClr>
              <a:buSzTx/>
              <a:buFont typeface="Arial" panose="020B0604020202020204" pitchFamily="34" charset="0"/>
              <a:buChar char="•"/>
              <a:tabLst/>
              <a:defRPr sz="2333" b="0">
                <a:solidFill>
                  <a:schemeClr val="tx1"/>
                </a:solidFill>
              </a:defRPr>
            </a:lvl1pPr>
            <a:lvl2pPr marL="424640" indent="380985">
              <a:buClr>
                <a:srgbClr val="0083AF"/>
              </a:buClr>
              <a:buSzPct val="70000"/>
              <a:buFont typeface="Courier New" panose="02070309020205020404" pitchFamily="49" charset="0"/>
              <a:buChar char="o"/>
              <a:defRPr sz="2333">
                <a:solidFill>
                  <a:schemeClr val="tx1"/>
                </a:solidFill>
              </a:defRPr>
            </a:lvl2pPr>
            <a:lvl3pPr marL="761970" indent="-337331">
              <a:buFont typeface="Courier New" panose="02070309020205020404" pitchFamily="49" charset="0"/>
              <a:buChar char="o"/>
              <a:defRPr lang="en-US" sz="2250" b="0" kern="1200" dirty="0">
                <a:solidFill>
                  <a:schemeClr val="accent3"/>
                </a:solidFill>
                <a:latin typeface="+mn-lt"/>
                <a:ea typeface="+mn-ea"/>
                <a:cs typeface="+mn-cs"/>
              </a:defRPr>
            </a:lvl3pPr>
          </a:lstStyle>
          <a:p>
            <a:pPr lvl="0"/>
            <a:r>
              <a:rPr lang="en-US"/>
              <a:t>Edit Master text styles</a:t>
            </a:r>
          </a:p>
          <a:p>
            <a:pPr lvl="1"/>
            <a:r>
              <a:rPr lang="en-US"/>
              <a:t>Second Level</a:t>
            </a:r>
          </a:p>
          <a:p>
            <a:pPr lvl="0"/>
            <a:endParaRPr lang="en-US"/>
          </a:p>
          <a:p>
            <a:pPr lvl="2"/>
            <a:endParaRPr lang="en-US"/>
          </a:p>
        </p:txBody>
      </p:sp>
      <p:sp>
        <p:nvSpPr>
          <p:cNvPr id="8" name="TextBox 7"/>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9" name="TextBox 8"/>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3438953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17" name="Content Placeholder 2"/>
          <p:cNvSpPr>
            <a:spLocks noGrp="1"/>
          </p:cNvSpPr>
          <p:nvPr>
            <p:ph idx="1" hasCustomPrompt="1"/>
          </p:nvPr>
        </p:nvSpPr>
        <p:spPr>
          <a:xfrm>
            <a:off x="649941" y="1361440"/>
            <a:ext cx="10703859" cy="4760837"/>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786536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 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9"/>
          <p:cNvSpPr>
            <a:spLocks noGrp="1"/>
          </p:cNvSpPr>
          <p:nvPr>
            <p:ph type="body" sz="quarter" idx="10" hasCustomPrompt="1"/>
          </p:nvPr>
        </p:nvSpPr>
        <p:spPr>
          <a:xfrm>
            <a:off x="443178" y="957792"/>
            <a:ext cx="10910093" cy="380355"/>
          </a:xfrm>
        </p:spPr>
        <p:txBody>
          <a:bodyPr>
            <a:noAutofit/>
          </a:bodyPr>
          <a:lstStyle>
            <a:lvl1pPr>
              <a:defRPr sz="2333" b="0" baseline="0">
                <a:solidFill>
                  <a:schemeClr val="accent1"/>
                </a:solidFill>
              </a:defRPr>
            </a:lvl1pPr>
          </a:lstStyle>
          <a:p>
            <a:pPr lvl="0"/>
            <a:r>
              <a:rPr lang="en-US"/>
              <a:t>Subhead goes here</a:t>
            </a:r>
          </a:p>
        </p:txBody>
      </p:sp>
      <p:sp>
        <p:nvSpPr>
          <p:cNvPr id="20" name="Text Placeholder 9"/>
          <p:cNvSpPr>
            <a:spLocks noGrp="1"/>
          </p:cNvSpPr>
          <p:nvPr>
            <p:ph type="body" sz="quarter" idx="11" hasCustomPrompt="1"/>
          </p:nvPr>
        </p:nvSpPr>
        <p:spPr>
          <a:xfrm>
            <a:off x="443178" y="1427209"/>
            <a:ext cx="10910093" cy="529683"/>
          </a:xfrm>
        </p:spPr>
        <p:txBody>
          <a:bodyPr>
            <a:normAutofit/>
          </a:bodyPr>
          <a:lstStyle>
            <a:lvl1pPr>
              <a:defRPr sz="2000" b="0" i="1" baseline="0">
                <a:solidFill>
                  <a:schemeClr val="tx1"/>
                </a:solidFill>
              </a:defRPr>
            </a:lvl1pPr>
          </a:lstStyle>
          <a:p>
            <a:pPr lvl="0"/>
            <a:r>
              <a:rPr lang="en-US"/>
              <a:t>Click to edit text</a:t>
            </a:r>
          </a:p>
        </p:txBody>
      </p: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2" name="Content Placeholder 2"/>
          <p:cNvSpPr>
            <a:spLocks noGrp="1"/>
          </p:cNvSpPr>
          <p:nvPr>
            <p:ph idx="1" hasCustomPrompt="1"/>
          </p:nvPr>
        </p:nvSpPr>
        <p:spPr>
          <a:xfrm>
            <a:off x="649941" y="2045954"/>
            <a:ext cx="10703859" cy="4076323"/>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927554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3" name="Chart Placeholder 4"/>
          <p:cNvSpPr>
            <a:spLocks noGrp="1"/>
          </p:cNvSpPr>
          <p:nvPr>
            <p:ph type="chart" sz="quarter" idx="12"/>
          </p:nvPr>
        </p:nvSpPr>
        <p:spPr>
          <a:xfrm>
            <a:off x="6879167" y="1091514"/>
            <a:ext cx="5138208" cy="4952893"/>
          </a:xfrm>
        </p:spPr>
        <p:txBody>
          <a:bodyPr/>
          <a:lstStyle>
            <a:lvl1pPr>
              <a:defRPr>
                <a:solidFill>
                  <a:schemeClr val="tx1"/>
                </a:solidFill>
              </a:defRPr>
            </a:lvl1pPr>
          </a:lstStyle>
          <a:p>
            <a:endParaRPr lang="en-US"/>
          </a:p>
        </p:txBody>
      </p:sp>
      <p:cxnSp>
        <p:nvCxnSpPr>
          <p:cNvPr id="24" name="Straight Connector 23"/>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p:cNvSpPr>
            <a:spLocks noGrp="1"/>
          </p:cNvSpPr>
          <p:nvPr>
            <p:ph type="body" sz="quarter" idx="10" hasCustomPrompt="1"/>
          </p:nvPr>
        </p:nvSpPr>
        <p:spPr>
          <a:xfrm>
            <a:off x="443178" y="957792"/>
            <a:ext cx="6262948" cy="380355"/>
          </a:xfrm>
        </p:spPr>
        <p:txBody>
          <a:bodyPr>
            <a:noAutofit/>
          </a:bodyPr>
          <a:lstStyle>
            <a:lvl1pPr>
              <a:defRPr sz="2333" b="0" baseline="0">
                <a:solidFill>
                  <a:schemeClr val="accent5"/>
                </a:solidFill>
              </a:defRPr>
            </a:lvl1pPr>
          </a:lstStyle>
          <a:p>
            <a:pPr lvl="0"/>
            <a:r>
              <a:rPr lang="en-US"/>
              <a:t>Subhead goes here</a:t>
            </a:r>
          </a:p>
        </p:txBody>
      </p:sp>
      <p:sp>
        <p:nvSpPr>
          <p:cNvPr id="26" name="Text Placeholder 9"/>
          <p:cNvSpPr>
            <a:spLocks noGrp="1"/>
          </p:cNvSpPr>
          <p:nvPr>
            <p:ph type="body" sz="quarter" idx="11" hasCustomPrompt="1"/>
          </p:nvPr>
        </p:nvSpPr>
        <p:spPr>
          <a:xfrm>
            <a:off x="443178" y="1427209"/>
            <a:ext cx="6262948" cy="529683"/>
          </a:xfrm>
        </p:spPr>
        <p:txBody>
          <a:bodyPr>
            <a:normAutofit/>
          </a:bodyPr>
          <a:lstStyle>
            <a:lvl1pPr>
              <a:defRPr sz="2000" b="0" i="1" baseline="0">
                <a:solidFill>
                  <a:schemeClr val="tx1"/>
                </a:solidFill>
              </a:defRPr>
            </a:lvl1pPr>
          </a:lstStyle>
          <a:p>
            <a:pPr lvl="0"/>
            <a:r>
              <a:rPr lang="en-US"/>
              <a:t>Click to edit text</a:t>
            </a:r>
          </a:p>
        </p:txBody>
      </p:sp>
      <p:sp>
        <p:nvSpPr>
          <p:cNvPr id="27" name="Content Placeholder 2"/>
          <p:cNvSpPr>
            <a:spLocks noGrp="1"/>
          </p:cNvSpPr>
          <p:nvPr>
            <p:ph idx="1" hasCustomPrompt="1"/>
          </p:nvPr>
        </p:nvSpPr>
        <p:spPr>
          <a:xfrm>
            <a:off x="649941" y="2045954"/>
            <a:ext cx="6144559" cy="4076323"/>
          </a:xfrm>
        </p:spPr>
        <p:txBody>
          <a:bodyPr>
            <a:normAutofit/>
          </a:bodyPr>
          <a:lstStyle>
            <a:lvl1pPr>
              <a:defRPr sz="2000" b="0">
                <a:solidFill>
                  <a:schemeClr val="tx1"/>
                </a:solidFill>
              </a:defRPr>
            </a:lvl1pPr>
            <a:lvl2pPr>
              <a:buClr>
                <a:schemeClr val="accent1"/>
              </a:buClr>
              <a:buSzPct val="100000"/>
              <a:defRPr sz="2000">
                <a:solidFill>
                  <a:schemeClr val="tx1"/>
                </a:solidFill>
              </a:defRPr>
            </a:lvl2pPr>
            <a:lvl3pPr marL="525177" indent="-238115">
              <a:buClr>
                <a:schemeClr val="accent1"/>
              </a:buClr>
              <a:buSzPct val="90000"/>
              <a:buFont typeface="Calibri" panose="020F0502020204030204" pitchFamily="34" charset="0"/>
              <a:buChar char="–"/>
              <a:defRPr sz="2000">
                <a:solidFill>
                  <a:schemeClr val="tx1"/>
                </a:solidFill>
              </a:defRPr>
            </a:lvl3pPr>
            <a:lvl4pPr marL="761970" indent="-227533">
              <a:buClr>
                <a:schemeClr val="accent1"/>
              </a:buClr>
              <a:buSzPct val="90000"/>
              <a:buFont typeface="Courier New" panose="02070309020205020404" pitchFamily="49" charset="0"/>
              <a:buChar char="o"/>
              <a:defRPr sz="2000">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700626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18" name="TextBox 17">
            <a:extLst>
              <a:ext uri="{FF2B5EF4-FFF2-40B4-BE49-F238E27FC236}">
                <a16:creationId xmlns:a16="http://schemas.microsoft.com/office/drawing/2014/main" id="{A14A78C2-1B33-4F7E-8CE7-82A8812B68AF}"/>
              </a:ext>
            </a:extLst>
          </p:cNvPr>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19" name="TextBox 18">
            <a:extLst>
              <a:ext uri="{FF2B5EF4-FFF2-40B4-BE49-F238E27FC236}">
                <a16:creationId xmlns:a16="http://schemas.microsoft.com/office/drawing/2014/main" id="{0148D52C-0722-4E5B-AA05-92D854D9C09B}"/>
              </a:ext>
            </a:extLst>
          </p:cNvPr>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10968093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710514" y="669324"/>
            <a:ext cx="6209271" cy="2090352"/>
          </a:xfrm>
        </p:spPr>
        <p:txBody>
          <a:bodyPr anchor="b">
            <a:normAutofit/>
          </a:bodyPr>
          <a:lstStyle>
            <a:lvl1pPr>
              <a:defRPr sz="2333" b="0" i="1">
                <a:solidFill>
                  <a:schemeClr val="accent2"/>
                </a:solidFill>
              </a:defRPr>
            </a:lvl1pPr>
          </a:lstStyle>
          <a:p>
            <a:r>
              <a:rPr lang="en-US"/>
              <a:t>Click to edit Master title style</a:t>
            </a:r>
          </a:p>
        </p:txBody>
      </p:sp>
      <p:sp>
        <p:nvSpPr>
          <p:cNvPr id="8" name="Text Placeholder 9"/>
          <p:cNvSpPr>
            <a:spLocks noGrp="1"/>
          </p:cNvSpPr>
          <p:nvPr>
            <p:ph type="body" sz="quarter" idx="10" hasCustomPrompt="1"/>
          </p:nvPr>
        </p:nvSpPr>
        <p:spPr>
          <a:xfrm>
            <a:off x="838729" y="3335896"/>
            <a:ext cx="6081448" cy="278456"/>
          </a:xfrm>
        </p:spPr>
        <p:txBody>
          <a:bodyPr/>
          <a:lstStyle>
            <a:lvl1pPr>
              <a:defRPr sz="2000" b="0">
                <a:solidFill>
                  <a:schemeClr val="accent2"/>
                </a:solidFill>
              </a:defRPr>
            </a:lvl1pPr>
            <a:lvl2pPr marL="0" indent="0">
              <a:buNone/>
              <a:defRPr sz="2000">
                <a:solidFill>
                  <a:schemeClr val="accent2"/>
                </a:solidFill>
              </a:defRPr>
            </a:lvl2pPr>
          </a:lstStyle>
          <a:p>
            <a:pPr lvl="0"/>
            <a:r>
              <a:rPr lang="en-US"/>
              <a:t>First Last Name</a:t>
            </a:r>
          </a:p>
          <a:p>
            <a:pPr lvl="1"/>
            <a:endParaRPr lang="en-US"/>
          </a:p>
        </p:txBody>
      </p:sp>
      <p:sp>
        <p:nvSpPr>
          <p:cNvPr id="9" name="Text Placeholder 9"/>
          <p:cNvSpPr>
            <a:spLocks noGrp="1"/>
          </p:cNvSpPr>
          <p:nvPr>
            <p:ph type="body" sz="quarter" idx="11" hasCustomPrompt="1"/>
          </p:nvPr>
        </p:nvSpPr>
        <p:spPr>
          <a:xfrm>
            <a:off x="838729" y="3634518"/>
            <a:ext cx="6081448" cy="278456"/>
          </a:xfrm>
        </p:spPr>
        <p:txBody>
          <a:bodyPr>
            <a:noAutofit/>
          </a:bodyPr>
          <a:lstStyle>
            <a:lvl1pPr>
              <a:defRPr sz="2000" b="0">
                <a:solidFill>
                  <a:schemeClr val="accent2"/>
                </a:solidFill>
              </a:defRPr>
            </a:lvl1pPr>
            <a:lvl2pPr marL="0" indent="0">
              <a:buNone/>
              <a:defRPr sz="2000">
                <a:solidFill>
                  <a:schemeClr val="accent2"/>
                </a:solidFill>
              </a:defRPr>
            </a:lvl2pPr>
          </a:lstStyle>
          <a:p>
            <a:pPr lvl="0"/>
            <a:r>
              <a:rPr lang="en-US"/>
              <a:t>Title, Company</a:t>
            </a:r>
          </a:p>
          <a:p>
            <a:pPr lvl="1"/>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373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 Header +  Lis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B293F16-4B91-744F-88B6-BAD6D5DACB7E}"/>
              </a:ext>
            </a:extLst>
          </p:cNvPr>
          <p:cNvCxnSpPr>
            <a:cxnSpLocks/>
          </p:cNvCxnSpPr>
          <p:nvPr/>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6FF21474-13EE-6949-8C43-A8ACB802592F}"/>
              </a:ext>
            </a:extLst>
          </p:cNvPr>
          <p:cNvSpPr>
            <a:spLocks noGrp="1"/>
          </p:cNvSpPr>
          <p:nvPr>
            <p:ph type="ftr" sz="quarter" idx="10"/>
          </p:nvPr>
        </p:nvSpPr>
        <p:spPr/>
        <p:txBody>
          <a:bodyPr/>
          <a:lstStyle/>
          <a:p>
            <a:endParaRPr lang="en-US"/>
          </a:p>
        </p:txBody>
      </p:sp>
      <p:sp>
        <p:nvSpPr>
          <p:cNvPr id="18" name="Title 17">
            <a:extLst>
              <a:ext uri="{FF2B5EF4-FFF2-40B4-BE49-F238E27FC236}">
                <a16:creationId xmlns:a16="http://schemas.microsoft.com/office/drawing/2014/main" id="{3137C509-23DE-F744-AF70-A8AAA29BDABE}"/>
              </a:ext>
            </a:extLst>
          </p:cNvPr>
          <p:cNvSpPr>
            <a:spLocks noGrp="1"/>
          </p:cNvSpPr>
          <p:nvPr>
            <p:ph type="title"/>
          </p:nvPr>
        </p:nvSpPr>
        <p:spPr>
          <a:xfrm>
            <a:off x="421532" y="295156"/>
            <a:ext cx="11324083" cy="8970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3EFC99F-7548-5648-8AC9-34C04A5FE6A4}"/>
              </a:ext>
            </a:extLst>
          </p:cNvPr>
          <p:cNvSpPr>
            <a:spLocks noGrp="1"/>
          </p:cNvSpPr>
          <p:nvPr>
            <p:ph sz="quarter" idx="13"/>
          </p:nvPr>
        </p:nvSpPr>
        <p:spPr>
          <a:xfrm>
            <a:off x="421531" y="1489828"/>
            <a:ext cx="11324083" cy="479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07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Section ">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sp>
        <p:nvSpPr>
          <p:cNvPr id="13" name="Title 1"/>
          <p:cNvSpPr>
            <a:spLocks noGrp="1"/>
          </p:cNvSpPr>
          <p:nvPr>
            <p:ph type="title" hasCustomPrompt="1"/>
          </p:nvPr>
        </p:nvSpPr>
        <p:spPr>
          <a:xfrm>
            <a:off x="3798627" y="2297466"/>
            <a:ext cx="7026688" cy="1752600"/>
          </a:xfrm>
        </p:spPr>
        <p:txBody>
          <a:bodyPr anchor="ctr">
            <a:noAutofit/>
          </a:bodyPr>
          <a:lstStyle>
            <a:lvl1pPr>
              <a:defRPr sz="6000" b="1">
                <a:solidFill>
                  <a:schemeClr val="accent2"/>
                </a:solidFill>
              </a:defRPr>
            </a:lvl1pPr>
          </a:lstStyle>
          <a:p>
            <a:r>
              <a:rPr lang="en-US"/>
              <a:t>Click to edit 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029620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 Section">
    <p:spTree>
      <p:nvGrpSpPr>
        <p:cNvPr id="1" name=""/>
        <p:cNvGrpSpPr/>
        <p:nvPr/>
      </p:nvGrpSpPr>
      <p:grpSpPr>
        <a:xfrm>
          <a:off x="0" y="0"/>
          <a:ext cx="0" cy="0"/>
          <a:chOff x="0" y="0"/>
          <a:chExt cx="0" cy="0"/>
        </a:xfrm>
      </p:grpSpPr>
      <p:sp>
        <p:nvSpPr>
          <p:cNvPr id="3" name="Rectangle 2"/>
          <p:cNvSpPr/>
          <p:nvPr userDrawn="1"/>
        </p:nvSpPr>
        <p:spPr>
          <a:xfrm>
            <a:off x="0" y="1333499"/>
            <a:ext cx="12192000" cy="2431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7" name="Rectangle 6"/>
          <p:cNvSpPr/>
          <p:nvPr userDrawn="1"/>
        </p:nvSpPr>
        <p:spPr>
          <a:xfrm>
            <a:off x="5234215" y="2113643"/>
            <a:ext cx="1750786" cy="1651000"/>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userDrawn="1"/>
        </p:nvSpPr>
        <p:spPr>
          <a:xfrm>
            <a:off x="6985000" y="1351642"/>
            <a:ext cx="1750786" cy="771072"/>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 name="Straight Connector 8"/>
          <p:cNvCxnSpPr/>
          <p:nvPr userDrawn="1"/>
        </p:nvCxnSpPr>
        <p:spPr>
          <a:xfrm>
            <a:off x="0" y="212271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hasCustomPrompt="1"/>
          </p:nvPr>
        </p:nvSpPr>
        <p:spPr>
          <a:xfrm>
            <a:off x="755822" y="2193324"/>
            <a:ext cx="11157303" cy="556054"/>
          </a:xfrm>
        </p:spPr>
        <p:txBody>
          <a:bodyPr anchor="ctr">
            <a:noAutofit/>
          </a:bodyPr>
          <a:lstStyle>
            <a:lvl1pPr>
              <a:defRPr sz="5000" b="1">
                <a:solidFill>
                  <a:schemeClr val="bg1"/>
                </a:solidFill>
              </a:defRPr>
            </a:lvl1pPr>
          </a:lstStyle>
          <a:p>
            <a:r>
              <a:rPr lang="en-US"/>
              <a:t>Click to edit Section Header</a:t>
            </a:r>
          </a:p>
        </p:txBody>
      </p:sp>
      <p:cxnSp>
        <p:nvCxnSpPr>
          <p:cNvPr id="11" name="Straight Connector 10"/>
          <p:cNvCxnSpPr/>
          <p:nvPr userDrawn="1"/>
        </p:nvCxnSpPr>
        <p:spPr>
          <a:xfrm>
            <a:off x="10468428" y="1333499"/>
            <a:ext cx="0" cy="243078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7528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l Backgroun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378998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7898228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extBox 1"/>
          <p:cNvSpPr txBox="1"/>
          <p:nvPr userDrawn="1"/>
        </p:nvSpPr>
        <p:spPr>
          <a:xfrm>
            <a:off x="8997027" y="6414935"/>
            <a:ext cx="2741456" cy="246221"/>
          </a:xfrm>
          <a:prstGeom prst="rect">
            <a:avLst/>
          </a:prstGeom>
          <a:noFill/>
        </p:spPr>
        <p:txBody>
          <a:bodyPr wrap="none" rtlCol="0">
            <a:spAutoFit/>
          </a:bodyPr>
          <a:lstStyle/>
          <a:p>
            <a:r>
              <a:rPr lang="en-US" sz="1000">
                <a:solidFill>
                  <a:srgbClr val="55565A"/>
                </a:solidFill>
              </a:rPr>
              <a:t>Confidential | ©2003-2021 Force Management |</a:t>
            </a:r>
          </a:p>
        </p:txBody>
      </p:sp>
      <p:sp>
        <p:nvSpPr>
          <p:cNvPr id="3" name="TextBox 2"/>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pPr/>
              <a:t>‹#›</a:t>
            </a:fld>
            <a:endParaRPr lang="en-US" sz="1000" b="1">
              <a:solidFill>
                <a:srgbClr val="55565A"/>
              </a:solidFill>
            </a:endParaRPr>
          </a:p>
        </p:txBody>
      </p:sp>
    </p:spTree>
    <p:extLst>
      <p:ext uri="{BB962C8B-B14F-4D97-AF65-F5344CB8AC3E}">
        <p14:creationId xmlns:p14="http://schemas.microsoft.com/office/powerpoint/2010/main" val="4527637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9" name="TextBox 8"/>
          <p:cNvSpPr txBox="1"/>
          <p:nvPr userDrawn="1"/>
        </p:nvSpPr>
        <p:spPr>
          <a:xfrm>
            <a:off x="5766441" y="2587649"/>
            <a:ext cx="4879338" cy="721512"/>
          </a:xfrm>
          <a:prstGeom prst="rect">
            <a:avLst/>
          </a:prstGeom>
          <a:noFill/>
        </p:spPr>
        <p:txBody>
          <a:bodyPr wrap="square" rtlCol="0" anchor="ctr">
            <a:noAutofit/>
          </a:bodyPr>
          <a:lstStyle/>
          <a:p>
            <a:pPr>
              <a:lnSpc>
                <a:spcPct val="90000"/>
              </a:lnSpc>
              <a:buClr>
                <a:srgbClr val="C4D600"/>
              </a:buClr>
            </a:pPr>
            <a:r>
              <a:rPr lang="en-US" sz="2333">
                <a:solidFill>
                  <a:schemeClr val="accent6">
                    <a:lumMod val="75000"/>
                  </a:schemeClr>
                </a:solidFill>
              </a:rPr>
              <a:t>Social | Podcasts | Sales Insights Blog</a:t>
            </a:r>
          </a:p>
        </p:txBody>
      </p:sp>
      <p:sp>
        <p:nvSpPr>
          <p:cNvPr id="10" name="TextBox 9"/>
          <p:cNvSpPr txBox="1"/>
          <p:nvPr userDrawn="1"/>
        </p:nvSpPr>
        <p:spPr>
          <a:xfrm>
            <a:off x="5766441" y="3472774"/>
            <a:ext cx="4388115" cy="719994"/>
          </a:xfrm>
          <a:prstGeom prst="rect">
            <a:avLst/>
          </a:prstGeom>
          <a:noFill/>
        </p:spPr>
        <p:txBody>
          <a:bodyPr wrap="square" rtlCol="0" anchor="ctr">
            <a:noAutofit/>
          </a:bodyPr>
          <a:lstStyle/>
          <a:p>
            <a:pPr>
              <a:lnSpc>
                <a:spcPct val="90000"/>
              </a:lnSpc>
              <a:buClr>
                <a:srgbClr val="C4D600"/>
              </a:buClr>
            </a:pPr>
            <a:r>
              <a:rPr lang="en-US" sz="2333" b="1" err="1">
                <a:solidFill>
                  <a:schemeClr val="tx2"/>
                </a:solidFill>
              </a:rPr>
              <a:t>forcemanagement.com</a:t>
            </a:r>
            <a:r>
              <a:rPr lang="en-US" sz="2333" b="1">
                <a:solidFill>
                  <a:schemeClr val="tx2"/>
                </a:solidFill>
              </a:rPr>
              <a:t>/connect</a:t>
            </a:r>
          </a:p>
        </p:txBody>
      </p:sp>
      <p:sp>
        <p:nvSpPr>
          <p:cNvPr id="12" name="TextBox 11"/>
          <p:cNvSpPr txBox="1"/>
          <p:nvPr userDrawn="1"/>
        </p:nvSpPr>
        <p:spPr>
          <a:xfrm>
            <a:off x="5766441" y="4866313"/>
            <a:ext cx="2804103" cy="552178"/>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a:t>
            </a:r>
            <a:r>
              <a:rPr lang="en-US" sz="2333" b="1" err="1">
                <a:solidFill>
                  <a:schemeClr val="tx2"/>
                </a:solidFill>
              </a:rPr>
              <a:t>forcemgmt</a:t>
            </a:r>
            <a:endParaRPr lang="en-US" sz="2333" b="1">
              <a:solidFill>
                <a:schemeClr val="tx2"/>
              </a:solidFill>
            </a:endParaRPr>
          </a:p>
        </p:txBody>
      </p:sp>
      <p:sp>
        <p:nvSpPr>
          <p:cNvPr id="14" name="Freeform 13"/>
          <p:cNvSpPr>
            <a:spLocks noEditPoints="1"/>
          </p:cNvSpPr>
          <p:nvPr userDrawn="1"/>
        </p:nvSpPr>
        <p:spPr bwMode="auto">
          <a:xfrm>
            <a:off x="7097889" y="4411997"/>
            <a:ext cx="391647" cy="391647"/>
          </a:xfrm>
          <a:custGeom>
            <a:avLst/>
            <a:gdLst>
              <a:gd name="T0" fmla="*/ 1 w 1200"/>
              <a:gd name="T1" fmla="*/ 646 h 1200"/>
              <a:gd name="T2" fmla="*/ 0 w 1200"/>
              <a:gd name="T3" fmla="*/ 622 h 1200"/>
              <a:gd name="T4" fmla="*/ 600 w 1200"/>
              <a:gd name="T5" fmla="*/ 0 h 1200"/>
              <a:gd name="T6" fmla="*/ 1200 w 1200"/>
              <a:gd name="T7" fmla="*/ 622 h 1200"/>
              <a:gd name="T8" fmla="*/ 1198 w 1200"/>
              <a:gd name="T9" fmla="*/ 646 h 1200"/>
              <a:gd name="T10" fmla="*/ 600 w 1200"/>
              <a:gd name="T11" fmla="*/ 48 h 1200"/>
              <a:gd name="T12" fmla="*/ 1 w 1200"/>
              <a:gd name="T13" fmla="*/ 646 h 1200"/>
              <a:gd name="T14" fmla="*/ 600 w 1200"/>
              <a:gd name="T15" fmla="*/ 275 h 1200"/>
              <a:gd name="T16" fmla="*/ 979 w 1200"/>
              <a:gd name="T17" fmla="*/ 645 h 1200"/>
              <a:gd name="T18" fmla="*/ 980 w 1200"/>
              <a:gd name="T19" fmla="*/ 621 h 1200"/>
              <a:gd name="T20" fmla="*/ 600 w 1200"/>
              <a:gd name="T21" fmla="*/ 227 h 1200"/>
              <a:gd name="T22" fmla="*/ 219 w 1200"/>
              <a:gd name="T23" fmla="*/ 621 h 1200"/>
              <a:gd name="T24" fmla="*/ 221 w 1200"/>
              <a:gd name="T25" fmla="*/ 645 h 1200"/>
              <a:gd name="T26" fmla="*/ 600 w 1200"/>
              <a:gd name="T27" fmla="*/ 275 h 1200"/>
              <a:gd name="T28" fmla="*/ 600 w 1200"/>
              <a:gd name="T29" fmla="*/ 390 h 1200"/>
              <a:gd name="T30" fmla="*/ 475 w 1200"/>
              <a:gd name="T31" fmla="*/ 519 h 1200"/>
              <a:gd name="T32" fmla="*/ 600 w 1200"/>
              <a:gd name="T33" fmla="*/ 648 h 1200"/>
              <a:gd name="T34" fmla="*/ 724 w 1200"/>
              <a:gd name="T35" fmla="*/ 519 h 1200"/>
              <a:gd name="T36" fmla="*/ 600 w 1200"/>
              <a:gd name="T37" fmla="*/ 390 h 1200"/>
              <a:gd name="T38" fmla="*/ 600 w 1200"/>
              <a:gd name="T39" fmla="*/ 659 h 1200"/>
              <a:gd name="T40" fmla="*/ 418 w 1200"/>
              <a:gd name="T41" fmla="*/ 855 h 1200"/>
              <a:gd name="T42" fmla="*/ 600 w 1200"/>
              <a:gd name="T43" fmla="*/ 1200 h 1200"/>
              <a:gd name="T44" fmla="*/ 781 w 1200"/>
              <a:gd name="T45" fmla="*/ 855 h 1200"/>
              <a:gd name="T46" fmla="*/ 600 w 1200"/>
              <a:gd name="T47" fmla="*/ 65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0" h="1200">
                <a:moveTo>
                  <a:pt x="1" y="646"/>
                </a:moveTo>
                <a:cubicBezTo>
                  <a:pt x="1" y="638"/>
                  <a:pt x="0" y="630"/>
                  <a:pt x="0" y="622"/>
                </a:cubicBezTo>
                <a:cubicBezTo>
                  <a:pt x="0" y="278"/>
                  <a:pt x="268" y="0"/>
                  <a:pt x="600" y="0"/>
                </a:cubicBezTo>
                <a:cubicBezTo>
                  <a:pt x="931" y="0"/>
                  <a:pt x="1200" y="278"/>
                  <a:pt x="1200" y="622"/>
                </a:cubicBezTo>
                <a:cubicBezTo>
                  <a:pt x="1200" y="630"/>
                  <a:pt x="1199" y="638"/>
                  <a:pt x="1198" y="646"/>
                </a:cubicBezTo>
                <a:cubicBezTo>
                  <a:pt x="1186" y="314"/>
                  <a:pt x="923" y="48"/>
                  <a:pt x="600" y="48"/>
                </a:cubicBezTo>
                <a:cubicBezTo>
                  <a:pt x="276" y="48"/>
                  <a:pt x="13" y="314"/>
                  <a:pt x="1" y="646"/>
                </a:cubicBezTo>
                <a:moveTo>
                  <a:pt x="600" y="275"/>
                </a:moveTo>
                <a:cubicBezTo>
                  <a:pt x="802" y="275"/>
                  <a:pt x="967" y="439"/>
                  <a:pt x="979" y="645"/>
                </a:cubicBezTo>
                <a:cubicBezTo>
                  <a:pt x="979" y="637"/>
                  <a:pt x="980" y="629"/>
                  <a:pt x="980" y="621"/>
                </a:cubicBezTo>
                <a:cubicBezTo>
                  <a:pt x="980" y="403"/>
                  <a:pt x="810" y="227"/>
                  <a:pt x="600" y="227"/>
                </a:cubicBezTo>
                <a:cubicBezTo>
                  <a:pt x="390" y="227"/>
                  <a:pt x="219" y="403"/>
                  <a:pt x="219" y="621"/>
                </a:cubicBezTo>
                <a:cubicBezTo>
                  <a:pt x="219" y="629"/>
                  <a:pt x="220" y="637"/>
                  <a:pt x="221" y="645"/>
                </a:cubicBezTo>
                <a:cubicBezTo>
                  <a:pt x="233" y="439"/>
                  <a:pt x="397" y="275"/>
                  <a:pt x="600" y="275"/>
                </a:cubicBezTo>
                <a:moveTo>
                  <a:pt x="600" y="390"/>
                </a:moveTo>
                <a:cubicBezTo>
                  <a:pt x="531" y="390"/>
                  <a:pt x="475" y="448"/>
                  <a:pt x="475" y="519"/>
                </a:cubicBezTo>
                <a:cubicBezTo>
                  <a:pt x="475" y="591"/>
                  <a:pt x="531" y="648"/>
                  <a:pt x="600" y="648"/>
                </a:cubicBezTo>
                <a:cubicBezTo>
                  <a:pt x="668" y="648"/>
                  <a:pt x="724" y="591"/>
                  <a:pt x="724" y="519"/>
                </a:cubicBezTo>
                <a:cubicBezTo>
                  <a:pt x="724" y="448"/>
                  <a:pt x="668" y="390"/>
                  <a:pt x="600" y="390"/>
                </a:cubicBezTo>
                <a:moveTo>
                  <a:pt x="600" y="659"/>
                </a:moveTo>
                <a:cubicBezTo>
                  <a:pt x="499" y="659"/>
                  <a:pt x="418" y="665"/>
                  <a:pt x="418" y="855"/>
                </a:cubicBezTo>
                <a:cubicBezTo>
                  <a:pt x="418" y="1045"/>
                  <a:pt x="499" y="1200"/>
                  <a:pt x="600" y="1200"/>
                </a:cubicBezTo>
                <a:cubicBezTo>
                  <a:pt x="700" y="1200"/>
                  <a:pt x="781" y="1045"/>
                  <a:pt x="781" y="855"/>
                </a:cubicBezTo>
                <a:cubicBezTo>
                  <a:pt x="781" y="665"/>
                  <a:pt x="700" y="659"/>
                  <a:pt x="600" y="659"/>
                </a:cubicBezTo>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grpSp>
        <p:nvGrpSpPr>
          <p:cNvPr id="15" name="Group 14"/>
          <p:cNvGrpSpPr>
            <a:grpSpLocks noChangeAspect="1"/>
          </p:cNvGrpSpPr>
          <p:nvPr userDrawn="1"/>
        </p:nvGrpSpPr>
        <p:grpSpPr bwMode="auto">
          <a:xfrm>
            <a:off x="6461636" y="4467240"/>
            <a:ext cx="281505" cy="281162"/>
            <a:chOff x="2057" y="1280"/>
            <a:chExt cx="1636" cy="1634"/>
          </a:xfrm>
          <a:solidFill>
            <a:srgbClr val="97C000"/>
          </a:solidFill>
        </p:grpSpPr>
        <p:sp>
          <p:nvSpPr>
            <p:cNvPr id="16" name="Freeform 15"/>
            <p:cNvSpPr>
              <a:spLocks noEditPoints="1"/>
            </p:cNvSpPr>
            <p:nvPr/>
          </p:nvSpPr>
          <p:spPr bwMode="auto">
            <a:xfrm>
              <a:off x="2057" y="1280"/>
              <a:ext cx="393" cy="1634"/>
            </a:xfrm>
            <a:custGeom>
              <a:avLst/>
              <a:gdLst>
                <a:gd name="T0" fmla="*/ 56 w 832"/>
                <a:gd name="T1" fmla="*/ 1146 h 3453"/>
                <a:gd name="T2" fmla="*/ 773 w 832"/>
                <a:gd name="T3" fmla="*/ 1146 h 3453"/>
                <a:gd name="T4" fmla="*/ 773 w 832"/>
                <a:gd name="T5" fmla="*/ 3453 h 3453"/>
                <a:gd name="T6" fmla="*/ 56 w 832"/>
                <a:gd name="T7" fmla="*/ 3453 h 3453"/>
                <a:gd name="T8" fmla="*/ 56 w 832"/>
                <a:gd name="T9" fmla="*/ 1146 h 3453"/>
                <a:gd name="T10" fmla="*/ 416 w 832"/>
                <a:gd name="T11" fmla="*/ 0 h 3453"/>
                <a:gd name="T12" fmla="*/ 832 w 832"/>
                <a:gd name="T13" fmla="*/ 416 h 3453"/>
                <a:gd name="T14" fmla="*/ 416 w 832"/>
                <a:gd name="T15" fmla="*/ 832 h 3453"/>
                <a:gd name="T16" fmla="*/ 0 w 832"/>
                <a:gd name="T17" fmla="*/ 416 h 3453"/>
                <a:gd name="T18" fmla="*/ 416 w 832"/>
                <a:gd name="T19" fmla="*/ 0 h 3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3453">
                  <a:moveTo>
                    <a:pt x="56" y="1146"/>
                  </a:moveTo>
                  <a:lnTo>
                    <a:pt x="773" y="1146"/>
                  </a:lnTo>
                  <a:lnTo>
                    <a:pt x="773" y="3453"/>
                  </a:lnTo>
                  <a:lnTo>
                    <a:pt x="56" y="3453"/>
                  </a:lnTo>
                  <a:lnTo>
                    <a:pt x="56" y="1146"/>
                  </a:lnTo>
                  <a:close/>
                  <a:moveTo>
                    <a:pt x="416" y="0"/>
                  </a:moveTo>
                  <a:cubicBezTo>
                    <a:pt x="645" y="0"/>
                    <a:pt x="832" y="186"/>
                    <a:pt x="832" y="416"/>
                  </a:cubicBezTo>
                  <a:cubicBezTo>
                    <a:pt x="832" y="645"/>
                    <a:pt x="645" y="832"/>
                    <a:pt x="416" y="832"/>
                  </a:cubicBezTo>
                  <a:cubicBezTo>
                    <a:pt x="185" y="832"/>
                    <a:pt x="0" y="645"/>
                    <a:pt x="0" y="416"/>
                  </a:cubicBezTo>
                  <a:cubicBezTo>
                    <a:pt x="0" y="186"/>
                    <a:pt x="185" y="0"/>
                    <a:pt x="416" y="0"/>
                  </a:cubicBezTo>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sp>
          <p:nvSpPr>
            <p:cNvPr id="17" name="Freeform 16"/>
            <p:cNvSpPr>
              <a:spLocks/>
            </p:cNvSpPr>
            <p:nvPr/>
          </p:nvSpPr>
          <p:spPr bwMode="auto">
            <a:xfrm>
              <a:off x="2635" y="1796"/>
              <a:ext cx="1058" cy="1118"/>
            </a:xfrm>
            <a:custGeom>
              <a:avLst/>
              <a:gdLst>
                <a:gd name="T0" fmla="*/ 0 w 2235"/>
                <a:gd name="T1" fmla="*/ 56 h 2363"/>
                <a:gd name="T2" fmla="*/ 687 w 2235"/>
                <a:gd name="T3" fmla="*/ 56 h 2363"/>
                <a:gd name="T4" fmla="*/ 687 w 2235"/>
                <a:gd name="T5" fmla="*/ 372 h 2363"/>
                <a:gd name="T6" fmla="*/ 696 w 2235"/>
                <a:gd name="T7" fmla="*/ 372 h 2363"/>
                <a:gd name="T8" fmla="*/ 1375 w 2235"/>
                <a:gd name="T9" fmla="*/ 0 h 2363"/>
                <a:gd name="T10" fmla="*/ 2235 w 2235"/>
                <a:gd name="T11" fmla="*/ 1099 h 2363"/>
                <a:gd name="T12" fmla="*/ 2235 w 2235"/>
                <a:gd name="T13" fmla="*/ 2363 h 2363"/>
                <a:gd name="T14" fmla="*/ 1519 w 2235"/>
                <a:gd name="T15" fmla="*/ 2363 h 2363"/>
                <a:gd name="T16" fmla="*/ 1519 w 2235"/>
                <a:gd name="T17" fmla="*/ 1242 h 2363"/>
                <a:gd name="T18" fmla="*/ 1147 w 2235"/>
                <a:gd name="T19" fmla="*/ 630 h 2363"/>
                <a:gd name="T20" fmla="*/ 717 w 2235"/>
                <a:gd name="T21" fmla="*/ 1222 h 2363"/>
                <a:gd name="T22" fmla="*/ 717 w 2235"/>
                <a:gd name="T23" fmla="*/ 2363 h 2363"/>
                <a:gd name="T24" fmla="*/ 1 w 2235"/>
                <a:gd name="T25" fmla="*/ 2363 h 2363"/>
                <a:gd name="T26" fmla="*/ 0 w 2235"/>
                <a:gd name="T27" fmla="*/ 56 h 2363"/>
                <a:gd name="T28" fmla="*/ 0 w 2235"/>
                <a:gd name="T29" fmla="*/ 56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5" h="2363">
                  <a:moveTo>
                    <a:pt x="0" y="56"/>
                  </a:moveTo>
                  <a:lnTo>
                    <a:pt x="687" y="56"/>
                  </a:lnTo>
                  <a:lnTo>
                    <a:pt x="687" y="372"/>
                  </a:lnTo>
                  <a:lnTo>
                    <a:pt x="696" y="372"/>
                  </a:lnTo>
                  <a:cubicBezTo>
                    <a:pt x="792" y="191"/>
                    <a:pt x="1025" y="0"/>
                    <a:pt x="1375" y="0"/>
                  </a:cubicBezTo>
                  <a:cubicBezTo>
                    <a:pt x="2100" y="0"/>
                    <a:pt x="2235" y="478"/>
                    <a:pt x="2235" y="1099"/>
                  </a:cubicBezTo>
                  <a:lnTo>
                    <a:pt x="2235" y="2363"/>
                  </a:lnTo>
                  <a:lnTo>
                    <a:pt x="1519" y="2363"/>
                  </a:lnTo>
                  <a:lnTo>
                    <a:pt x="1519" y="1242"/>
                  </a:lnTo>
                  <a:cubicBezTo>
                    <a:pt x="1519" y="974"/>
                    <a:pt x="1515" y="630"/>
                    <a:pt x="1147" y="630"/>
                  </a:cubicBezTo>
                  <a:cubicBezTo>
                    <a:pt x="773" y="630"/>
                    <a:pt x="717" y="922"/>
                    <a:pt x="717" y="1222"/>
                  </a:cubicBezTo>
                  <a:lnTo>
                    <a:pt x="717" y="2363"/>
                  </a:lnTo>
                  <a:lnTo>
                    <a:pt x="1" y="2363"/>
                  </a:lnTo>
                  <a:lnTo>
                    <a:pt x="0" y="56"/>
                  </a:lnTo>
                  <a:lnTo>
                    <a:pt x="0" y="5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grpSp>
      <p:sp>
        <p:nvSpPr>
          <p:cNvPr id="18" name="Freeform 5"/>
          <p:cNvSpPr>
            <a:spLocks/>
          </p:cNvSpPr>
          <p:nvPr userDrawn="1"/>
        </p:nvSpPr>
        <p:spPr bwMode="auto">
          <a:xfrm>
            <a:off x="5810102" y="4487133"/>
            <a:ext cx="296787" cy="241375"/>
          </a:xfrm>
          <a:custGeom>
            <a:avLst/>
            <a:gdLst>
              <a:gd name="T0" fmla="*/ 656 w 656"/>
              <a:gd name="T1" fmla="*/ 63 h 533"/>
              <a:gd name="T2" fmla="*/ 579 w 656"/>
              <a:gd name="T3" fmla="*/ 84 h 533"/>
              <a:gd name="T4" fmla="*/ 638 w 656"/>
              <a:gd name="T5" fmla="*/ 10 h 533"/>
              <a:gd name="T6" fmla="*/ 553 w 656"/>
              <a:gd name="T7" fmla="*/ 42 h 533"/>
              <a:gd name="T8" fmla="*/ 454 w 656"/>
              <a:gd name="T9" fmla="*/ 0 h 533"/>
              <a:gd name="T10" fmla="*/ 320 w 656"/>
              <a:gd name="T11" fmla="*/ 134 h 533"/>
              <a:gd name="T12" fmla="*/ 323 w 656"/>
              <a:gd name="T13" fmla="*/ 165 h 533"/>
              <a:gd name="T14" fmla="*/ 45 w 656"/>
              <a:gd name="T15" fmla="*/ 24 h 533"/>
              <a:gd name="T16" fmla="*/ 27 w 656"/>
              <a:gd name="T17" fmla="*/ 92 h 533"/>
              <a:gd name="T18" fmla="*/ 87 w 656"/>
              <a:gd name="T19" fmla="*/ 204 h 533"/>
              <a:gd name="T20" fmla="*/ 26 w 656"/>
              <a:gd name="T21" fmla="*/ 187 h 533"/>
              <a:gd name="T22" fmla="*/ 26 w 656"/>
              <a:gd name="T23" fmla="*/ 189 h 533"/>
              <a:gd name="T24" fmla="*/ 134 w 656"/>
              <a:gd name="T25" fmla="*/ 321 h 533"/>
              <a:gd name="T26" fmla="*/ 99 w 656"/>
              <a:gd name="T27" fmla="*/ 326 h 533"/>
              <a:gd name="T28" fmla="*/ 73 w 656"/>
              <a:gd name="T29" fmla="*/ 324 h 533"/>
              <a:gd name="T30" fmla="*/ 199 w 656"/>
              <a:gd name="T31" fmla="*/ 417 h 533"/>
              <a:gd name="T32" fmla="*/ 32 w 656"/>
              <a:gd name="T33" fmla="*/ 475 h 533"/>
              <a:gd name="T34" fmla="*/ 0 w 656"/>
              <a:gd name="T35" fmla="*/ 473 h 533"/>
              <a:gd name="T36" fmla="*/ 206 w 656"/>
              <a:gd name="T37" fmla="*/ 533 h 533"/>
              <a:gd name="T38" fmla="*/ 590 w 656"/>
              <a:gd name="T39" fmla="*/ 150 h 533"/>
              <a:gd name="T40" fmla="*/ 589 w 656"/>
              <a:gd name="T41" fmla="*/ 133 h 533"/>
              <a:gd name="T42" fmla="*/ 656 w 656"/>
              <a:gd name="T43" fmla="*/ 6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3">
                <a:moveTo>
                  <a:pt x="656" y="63"/>
                </a:moveTo>
                <a:cubicBezTo>
                  <a:pt x="632" y="74"/>
                  <a:pt x="606" y="81"/>
                  <a:pt x="579" y="84"/>
                </a:cubicBezTo>
                <a:cubicBezTo>
                  <a:pt x="607" y="67"/>
                  <a:pt x="628" y="41"/>
                  <a:pt x="638" y="10"/>
                </a:cubicBezTo>
                <a:cubicBezTo>
                  <a:pt x="612" y="25"/>
                  <a:pt x="583" y="36"/>
                  <a:pt x="553" y="42"/>
                </a:cubicBezTo>
                <a:cubicBezTo>
                  <a:pt x="528" y="16"/>
                  <a:pt x="493" y="0"/>
                  <a:pt x="454" y="0"/>
                </a:cubicBezTo>
                <a:cubicBezTo>
                  <a:pt x="380" y="0"/>
                  <a:pt x="320" y="60"/>
                  <a:pt x="320" y="134"/>
                </a:cubicBezTo>
                <a:cubicBezTo>
                  <a:pt x="320" y="145"/>
                  <a:pt x="321" y="155"/>
                  <a:pt x="323" y="165"/>
                </a:cubicBezTo>
                <a:cubicBezTo>
                  <a:pt x="211" y="160"/>
                  <a:pt x="112" y="106"/>
                  <a:pt x="45" y="24"/>
                </a:cubicBezTo>
                <a:cubicBezTo>
                  <a:pt x="34" y="44"/>
                  <a:pt x="27" y="67"/>
                  <a:pt x="27" y="92"/>
                </a:cubicBezTo>
                <a:cubicBezTo>
                  <a:pt x="27" y="139"/>
                  <a:pt x="51" y="180"/>
                  <a:pt x="87" y="204"/>
                </a:cubicBezTo>
                <a:cubicBezTo>
                  <a:pt x="65" y="204"/>
                  <a:pt x="44" y="197"/>
                  <a:pt x="26" y="187"/>
                </a:cubicBezTo>
                <a:cubicBezTo>
                  <a:pt x="26" y="188"/>
                  <a:pt x="26" y="189"/>
                  <a:pt x="26" y="189"/>
                </a:cubicBezTo>
                <a:cubicBezTo>
                  <a:pt x="26" y="254"/>
                  <a:pt x="72" y="309"/>
                  <a:pt x="134" y="321"/>
                </a:cubicBezTo>
                <a:cubicBezTo>
                  <a:pt x="123" y="324"/>
                  <a:pt x="111" y="326"/>
                  <a:pt x="99" y="326"/>
                </a:cubicBezTo>
                <a:cubicBezTo>
                  <a:pt x="90" y="326"/>
                  <a:pt x="82" y="325"/>
                  <a:pt x="73" y="324"/>
                </a:cubicBezTo>
                <a:cubicBezTo>
                  <a:pt x="90" y="377"/>
                  <a:pt x="140" y="416"/>
                  <a:pt x="199" y="417"/>
                </a:cubicBezTo>
                <a:cubicBezTo>
                  <a:pt x="153" y="453"/>
                  <a:pt x="95" y="475"/>
                  <a:pt x="32" y="475"/>
                </a:cubicBezTo>
                <a:cubicBezTo>
                  <a:pt x="21" y="475"/>
                  <a:pt x="10" y="474"/>
                  <a:pt x="0" y="473"/>
                </a:cubicBezTo>
                <a:cubicBezTo>
                  <a:pt x="59" y="511"/>
                  <a:pt x="130" y="533"/>
                  <a:pt x="206" y="533"/>
                </a:cubicBezTo>
                <a:cubicBezTo>
                  <a:pt x="454" y="533"/>
                  <a:pt x="590" y="328"/>
                  <a:pt x="590" y="150"/>
                </a:cubicBezTo>
                <a:cubicBezTo>
                  <a:pt x="590" y="144"/>
                  <a:pt x="590" y="138"/>
                  <a:pt x="589" y="133"/>
                </a:cubicBezTo>
                <a:cubicBezTo>
                  <a:pt x="616" y="114"/>
                  <a:pt x="638" y="90"/>
                  <a:pt x="656" y="63"/>
                </a:cubicBezTo>
                <a:close/>
              </a:path>
            </a:pathLst>
          </a:custGeom>
          <a:solidFill>
            <a:srgbClr val="0084A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19" name="Freeform 9"/>
          <p:cNvSpPr>
            <a:spLocks noEditPoints="1"/>
          </p:cNvSpPr>
          <p:nvPr userDrawn="1"/>
        </p:nvSpPr>
        <p:spPr bwMode="auto">
          <a:xfrm>
            <a:off x="7844284" y="4487651"/>
            <a:ext cx="239586" cy="240340"/>
          </a:xfrm>
          <a:custGeom>
            <a:avLst/>
            <a:gdLst>
              <a:gd name="T0" fmla="*/ 0 w 661"/>
              <a:gd name="T1" fmla="*/ 352 h 663"/>
              <a:gd name="T2" fmla="*/ 218 w 661"/>
              <a:gd name="T3" fmla="*/ 443 h 663"/>
              <a:gd name="T4" fmla="*/ 309 w 661"/>
              <a:gd name="T5" fmla="*/ 663 h 663"/>
              <a:gd name="T6" fmla="*/ 436 w 661"/>
              <a:gd name="T7" fmla="*/ 663 h 663"/>
              <a:gd name="T8" fmla="*/ 0 w 661"/>
              <a:gd name="T9" fmla="*/ 225 h 663"/>
              <a:gd name="T10" fmla="*/ 0 w 661"/>
              <a:gd name="T11" fmla="*/ 352 h 663"/>
              <a:gd name="T12" fmla="*/ 0 w 661"/>
              <a:gd name="T13" fmla="*/ 127 h 663"/>
              <a:gd name="T14" fmla="*/ 533 w 661"/>
              <a:gd name="T15" fmla="*/ 663 h 663"/>
              <a:gd name="T16" fmla="*/ 661 w 661"/>
              <a:gd name="T17" fmla="*/ 663 h 663"/>
              <a:gd name="T18" fmla="*/ 0 w 661"/>
              <a:gd name="T19" fmla="*/ 0 h 663"/>
              <a:gd name="T20" fmla="*/ 0 w 661"/>
              <a:gd name="T21" fmla="*/ 127 h 663"/>
              <a:gd name="T22" fmla="*/ 176 w 661"/>
              <a:gd name="T23" fmla="*/ 575 h 663"/>
              <a:gd name="T24" fmla="*/ 88 w 661"/>
              <a:gd name="T25" fmla="*/ 663 h 663"/>
              <a:gd name="T26" fmla="*/ 0 w 661"/>
              <a:gd name="T27" fmla="*/ 575 h 663"/>
              <a:gd name="T28" fmla="*/ 88 w 661"/>
              <a:gd name="T29" fmla="*/ 486 h 663"/>
              <a:gd name="T30" fmla="*/ 176 w 661"/>
              <a:gd name="T31" fmla="*/ 575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1" h="663">
                <a:moveTo>
                  <a:pt x="0" y="352"/>
                </a:moveTo>
                <a:cubicBezTo>
                  <a:pt x="82" y="352"/>
                  <a:pt x="160" y="385"/>
                  <a:pt x="218" y="443"/>
                </a:cubicBezTo>
                <a:cubicBezTo>
                  <a:pt x="277" y="502"/>
                  <a:pt x="309" y="580"/>
                  <a:pt x="309" y="663"/>
                </a:cubicBezTo>
                <a:lnTo>
                  <a:pt x="436" y="663"/>
                </a:lnTo>
                <a:cubicBezTo>
                  <a:pt x="436" y="422"/>
                  <a:pt x="240" y="225"/>
                  <a:pt x="0" y="225"/>
                </a:cubicBezTo>
                <a:lnTo>
                  <a:pt x="0" y="352"/>
                </a:lnTo>
                <a:close/>
                <a:moveTo>
                  <a:pt x="0" y="127"/>
                </a:moveTo>
                <a:cubicBezTo>
                  <a:pt x="294" y="127"/>
                  <a:pt x="533" y="368"/>
                  <a:pt x="533" y="663"/>
                </a:cubicBezTo>
                <a:lnTo>
                  <a:pt x="661" y="663"/>
                </a:lnTo>
                <a:cubicBezTo>
                  <a:pt x="661" y="297"/>
                  <a:pt x="364" y="0"/>
                  <a:pt x="0" y="0"/>
                </a:cubicBezTo>
                <a:lnTo>
                  <a:pt x="0" y="127"/>
                </a:lnTo>
                <a:close/>
                <a:moveTo>
                  <a:pt x="176" y="575"/>
                </a:moveTo>
                <a:cubicBezTo>
                  <a:pt x="176" y="623"/>
                  <a:pt x="136" y="663"/>
                  <a:pt x="88" y="663"/>
                </a:cubicBezTo>
                <a:cubicBezTo>
                  <a:pt x="39" y="663"/>
                  <a:pt x="0" y="623"/>
                  <a:pt x="0" y="575"/>
                </a:cubicBezTo>
                <a:cubicBezTo>
                  <a:pt x="0" y="526"/>
                  <a:pt x="39" y="486"/>
                  <a:pt x="88" y="486"/>
                </a:cubicBezTo>
                <a:cubicBezTo>
                  <a:pt x="136" y="486"/>
                  <a:pt x="176" y="526"/>
                  <a:pt x="176" y="575"/>
                </a:cubicBez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20" name="TextBox 19"/>
          <p:cNvSpPr txBox="1"/>
          <p:nvPr userDrawn="1"/>
        </p:nvSpPr>
        <p:spPr>
          <a:xfrm>
            <a:off x="5766441" y="1971347"/>
            <a:ext cx="4388115" cy="943762"/>
          </a:xfrm>
          <a:prstGeom prst="rect">
            <a:avLst/>
          </a:prstGeom>
          <a:noFill/>
        </p:spPr>
        <p:txBody>
          <a:bodyPr wrap="square" rtlCol="0" anchor="ctr">
            <a:noAutofit/>
          </a:bodyPr>
          <a:lstStyle/>
          <a:p>
            <a:pPr>
              <a:lnSpc>
                <a:spcPct val="90000"/>
              </a:lnSpc>
              <a:buClr>
                <a:srgbClr val="C4D600"/>
              </a:buClr>
            </a:pPr>
            <a:r>
              <a:rPr lang="en-US" sz="3000" b="1">
                <a:solidFill>
                  <a:schemeClr val="accent6">
                    <a:lumMod val="75000"/>
                  </a:schemeClr>
                </a:solidFill>
              </a:rPr>
              <a:t>CONNECT WITH US</a:t>
            </a:r>
          </a:p>
        </p:txBody>
      </p:sp>
      <p:sp>
        <p:nvSpPr>
          <p:cNvPr id="3" name="Rectangle 2"/>
          <p:cNvSpPr/>
          <p:nvPr userDrawn="1"/>
        </p:nvSpPr>
        <p:spPr>
          <a:xfrm>
            <a:off x="5766441" y="809482"/>
            <a:ext cx="3480953" cy="1015663"/>
          </a:xfrm>
          <a:prstGeom prst="rect">
            <a:avLst/>
          </a:prstGeom>
        </p:spPr>
        <p:txBody>
          <a:bodyPr wrap="none">
            <a:spAutoFit/>
          </a:bodyPr>
          <a:lstStyle/>
          <a:p>
            <a:r>
              <a:rPr kumimoji="0" lang="en-US" sz="6000" b="1" i="0" u="none" strike="noStrike" kern="1200" cap="none" spc="0" normalizeH="0" baseline="0" noProof="0">
                <a:ln>
                  <a:noFill/>
                </a:ln>
                <a:solidFill>
                  <a:schemeClr val="tx2"/>
                </a:solidFill>
                <a:effectLst/>
                <a:uLnTx/>
                <a:uFillTx/>
                <a:latin typeface="+mn-lt"/>
                <a:ea typeface="+mj-ea"/>
                <a:cs typeface="+mj-cs"/>
              </a:rPr>
              <a:t>Thank You</a:t>
            </a:r>
            <a:endParaRPr lang="en-US" sz="1500">
              <a:solidFill>
                <a:schemeClr val="tx2"/>
              </a:solidFill>
            </a:endParaRPr>
          </a:p>
        </p:txBody>
      </p:sp>
    </p:spTree>
    <p:extLst>
      <p:ext uri="{BB962C8B-B14F-4D97-AF65-F5344CB8AC3E}">
        <p14:creationId xmlns:p14="http://schemas.microsoft.com/office/powerpoint/2010/main" val="36226041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0896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a:ext>
            </a:extLst>
          </a:blip>
          <a:srcRect r="33635"/>
          <a:stretch/>
        </p:blipFill>
        <p:spPr>
          <a:xfrm>
            <a:off x="5692484" y="854892"/>
            <a:ext cx="6481373" cy="5859789"/>
          </a:xfrm>
          <a:prstGeom prst="rect">
            <a:avLst/>
          </a:prstGeom>
        </p:spPr>
      </p:pic>
      <p:sp>
        <p:nvSpPr>
          <p:cNvPr id="11" name="Rectangle 10"/>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 name="Rectangle 11"/>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9" name="Title 18"/>
          <p:cNvSpPr>
            <a:spLocks noGrp="1"/>
          </p:cNvSpPr>
          <p:nvPr>
            <p:ph type="title" hasCustomPrompt="1"/>
          </p:nvPr>
        </p:nvSpPr>
        <p:spPr>
          <a:xfrm>
            <a:off x="518160" y="3314322"/>
            <a:ext cx="7883633" cy="838200"/>
          </a:xfrm>
        </p:spPr>
        <p:txBody>
          <a:bodyPr anchor="b">
            <a:noAutofit/>
          </a:bodyPr>
          <a:lstStyle>
            <a:lvl1pPr marL="0" algn="l" defTabSz="914363" rtl="0" eaLnBrk="1" latinLnBrk="0" hangingPunct="1">
              <a:lnSpc>
                <a:spcPct val="90000"/>
              </a:lnSpc>
              <a:spcBef>
                <a:spcPct val="0"/>
              </a:spcBef>
              <a:buNone/>
              <a:defRPr lang="en-US" sz="5000" b="1" kern="1200" dirty="0">
                <a:solidFill>
                  <a:schemeClr val="accent2"/>
                </a:solidFill>
                <a:latin typeface="+mn-lt"/>
                <a:ea typeface="+mj-ea"/>
                <a:cs typeface="+mj-cs"/>
              </a:defRPr>
            </a:lvl1pPr>
          </a:lstStyle>
          <a:p>
            <a:r>
              <a:rPr lang="en-US"/>
              <a:t>Click to Edit Master Title</a:t>
            </a:r>
          </a:p>
        </p:txBody>
      </p:sp>
      <p:sp>
        <p:nvSpPr>
          <p:cNvPr id="16" name="Subtitle 2"/>
          <p:cNvSpPr>
            <a:spLocks noGrp="1"/>
          </p:cNvSpPr>
          <p:nvPr>
            <p:ph type="subTitle" idx="1" hasCustomPrompt="1"/>
          </p:nvPr>
        </p:nvSpPr>
        <p:spPr>
          <a:xfrm>
            <a:off x="518161" y="4225093"/>
            <a:ext cx="5889644" cy="457200"/>
          </a:xfrm>
        </p:spPr>
        <p:txBody>
          <a:bodyPr anchor="ctr">
            <a:noAutofit/>
          </a:bodyPr>
          <a:lstStyle>
            <a:lvl1pPr marL="0" indent="0" algn="l">
              <a:buNone/>
              <a:defRPr sz="3667" b="0" i="0">
                <a:solidFill>
                  <a:schemeClr val="accent2"/>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Heading</a:t>
            </a:r>
          </a:p>
        </p:txBody>
      </p:sp>
      <p:sp>
        <p:nvSpPr>
          <p:cNvPr id="18" name="Text Placeholder 10"/>
          <p:cNvSpPr>
            <a:spLocks noGrp="1"/>
          </p:cNvSpPr>
          <p:nvPr>
            <p:ph type="body" sz="quarter" idx="10" hasCustomPrompt="1"/>
          </p:nvPr>
        </p:nvSpPr>
        <p:spPr>
          <a:xfrm>
            <a:off x="508623" y="4817397"/>
            <a:ext cx="5895788" cy="400496"/>
          </a:xfrm>
        </p:spPr>
        <p:txBody>
          <a:bodyPr anchor="ctr">
            <a:normAutofit/>
          </a:bodyPr>
          <a:lstStyle>
            <a:lvl1pPr>
              <a:defRPr sz="2000" b="0" i="1">
                <a:solidFill>
                  <a:schemeClr val="tx1"/>
                </a:solidFill>
              </a:defRPr>
            </a:lvl1pPr>
          </a:lstStyle>
          <a:p>
            <a:pPr lvl="0"/>
            <a:r>
              <a:rPr lang="en-US"/>
              <a:t>Click to Edit Sub Heading</a:t>
            </a: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76955" y="296100"/>
            <a:ext cx="2118386" cy="320172"/>
          </a:xfrm>
          <a:prstGeom prst="rect">
            <a:avLst/>
          </a:prstGeom>
        </p:spPr>
      </p:pic>
    </p:spTree>
    <p:extLst>
      <p:ext uri="{BB962C8B-B14F-4D97-AF65-F5344CB8AC3E}">
        <p14:creationId xmlns:p14="http://schemas.microsoft.com/office/powerpoint/2010/main" val="11821342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128156" y="1994134"/>
            <a:ext cx="3065918" cy="674688"/>
          </a:xfrm>
        </p:spPr>
        <p:txBody>
          <a:bodyPr>
            <a:normAutofit/>
          </a:bodyPr>
          <a:lstStyle>
            <a:lvl1pPr algn="r">
              <a:defRPr sz="3333" b="1">
                <a:solidFill>
                  <a:schemeClr val="accent2"/>
                </a:solidFill>
              </a:defRPr>
            </a:lvl1pPr>
          </a:lstStyle>
          <a:p>
            <a:pPr lvl="0"/>
            <a:r>
              <a:rPr lang="en-US"/>
              <a:t>Edit Master text styles</a:t>
            </a:r>
          </a:p>
        </p:txBody>
      </p:sp>
      <p:sp>
        <p:nvSpPr>
          <p:cNvPr id="5" name="Rectangle 4"/>
          <p:cNvSpPr/>
          <p:nvPr userDrawn="1"/>
        </p:nvSpPr>
        <p:spPr>
          <a:xfrm>
            <a:off x="4433451" y="1622962"/>
            <a:ext cx="38100" cy="4413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ectangle 5"/>
          <p:cNvSpPr/>
          <p:nvPr userDrawn="1"/>
        </p:nvSpPr>
        <p:spPr>
          <a:xfrm>
            <a:off x="5828806" y="1597990"/>
            <a:ext cx="182059" cy="441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Text Placeholder 4"/>
          <p:cNvSpPr>
            <a:spLocks noGrp="1"/>
          </p:cNvSpPr>
          <p:nvPr>
            <p:ph type="body" sz="quarter" idx="11" hasCustomPrompt="1"/>
          </p:nvPr>
        </p:nvSpPr>
        <p:spPr>
          <a:xfrm>
            <a:off x="4849091" y="1981729"/>
            <a:ext cx="5986019" cy="3646185"/>
          </a:xfrm>
        </p:spPr>
        <p:txBody>
          <a:bodyPr>
            <a:normAutofit/>
          </a:bodyPr>
          <a:lstStyle>
            <a:lvl1pPr marL="380985" marR="0" indent="-380985" algn="l" defTabSz="914363" rtl="0" eaLnBrk="1" fontAlgn="auto" latinLnBrk="0" hangingPunct="1">
              <a:lnSpc>
                <a:spcPct val="90000"/>
              </a:lnSpc>
              <a:spcBef>
                <a:spcPts val="1000"/>
              </a:spcBef>
              <a:spcAft>
                <a:spcPts val="0"/>
              </a:spcAft>
              <a:buClr>
                <a:srgbClr val="0083AF"/>
              </a:buClr>
              <a:buSzTx/>
              <a:buFont typeface="Arial" panose="020B0604020202020204" pitchFamily="34" charset="0"/>
              <a:buChar char="•"/>
              <a:tabLst/>
              <a:defRPr sz="2333" b="0">
                <a:solidFill>
                  <a:schemeClr val="tx1"/>
                </a:solidFill>
              </a:defRPr>
            </a:lvl1pPr>
            <a:lvl2pPr marL="424640" indent="380985">
              <a:buClr>
                <a:srgbClr val="0083AF"/>
              </a:buClr>
              <a:buSzPct val="70000"/>
              <a:buFont typeface="Courier New" panose="02070309020205020404" pitchFamily="49" charset="0"/>
              <a:buChar char="o"/>
              <a:defRPr sz="2333">
                <a:solidFill>
                  <a:schemeClr val="tx1"/>
                </a:solidFill>
              </a:defRPr>
            </a:lvl2pPr>
            <a:lvl3pPr marL="761970" indent="-337331">
              <a:buFont typeface="Courier New" panose="02070309020205020404" pitchFamily="49" charset="0"/>
              <a:buChar char="o"/>
              <a:defRPr lang="en-US" sz="2250" b="0" kern="1200" dirty="0">
                <a:solidFill>
                  <a:schemeClr val="accent3"/>
                </a:solidFill>
                <a:latin typeface="+mn-lt"/>
                <a:ea typeface="+mn-ea"/>
                <a:cs typeface="+mn-cs"/>
              </a:defRPr>
            </a:lvl3pPr>
          </a:lstStyle>
          <a:p>
            <a:pPr lvl="0"/>
            <a:r>
              <a:rPr lang="en-US"/>
              <a:t>Edit Master text styles</a:t>
            </a:r>
          </a:p>
          <a:p>
            <a:pPr lvl="1"/>
            <a:r>
              <a:rPr lang="en-US"/>
              <a:t>Second Level</a:t>
            </a:r>
          </a:p>
          <a:p>
            <a:pPr lvl="0"/>
            <a:endParaRPr lang="en-US"/>
          </a:p>
          <a:p>
            <a:pPr lvl="2"/>
            <a:endParaRPr lang="en-US"/>
          </a:p>
        </p:txBody>
      </p:sp>
      <p:sp>
        <p:nvSpPr>
          <p:cNvPr id="8" name="TextBox 7"/>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9" name="TextBox 8"/>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1300242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17" name="Content Placeholder 2"/>
          <p:cNvSpPr>
            <a:spLocks noGrp="1"/>
          </p:cNvSpPr>
          <p:nvPr>
            <p:ph idx="1" hasCustomPrompt="1"/>
          </p:nvPr>
        </p:nvSpPr>
        <p:spPr>
          <a:xfrm>
            <a:off x="649941" y="1361440"/>
            <a:ext cx="10703859" cy="4760837"/>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989374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 Header, Subhead + Lis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451834"/>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63104207-C65B-1343-AA12-8A25B65B8D18}"/>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8A163C8-F099-5045-9F79-A35A55F9C800}"/>
              </a:ext>
            </a:extLst>
          </p:cNvPr>
          <p:cNvSpPr>
            <a:spLocks noGrp="1"/>
          </p:cNvSpPr>
          <p:nvPr>
            <p:ph sz="quarter" idx="15"/>
          </p:nvPr>
        </p:nvSpPr>
        <p:spPr>
          <a:xfrm>
            <a:off x="421531" y="2011363"/>
            <a:ext cx="11324083" cy="4314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86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 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9"/>
          <p:cNvSpPr>
            <a:spLocks noGrp="1"/>
          </p:cNvSpPr>
          <p:nvPr>
            <p:ph type="body" sz="quarter" idx="10" hasCustomPrompt="1"/>
          </p:nvPr>
        </p:nvSpPr>
        <p:spPr>
          <a:xfrm>
            <a:off x="443178" y="957792"/>
            <a:ext cx="10910093" cy="380355"/>
          </a:xfrm>
        </p:spPr>
        <p:txBody>
          <a:bodyPr>
            <a:noAutofit/>
          </a:bodyPr>
          <a:lstStyle>
            <a:lvl1pPr>
              <a:defRPr sz="2333" b="0" baseline="0">
                <a:solidFill>
                  <a:schemeClr val="accent1"/>
                </a:solidFill>
              </a:defRPr>
            </a:lvl1pPr>
          </a:lstStyle>
          <a:p>
            <a:pPr lvl="0"/>
            <a:r>
              <a:rPr lang="en-US"/>
              <a:t>Subhead goes here</a:t>
            </a:r>
          </a:p>
        </p:txBody>
      </p:sp>
      <p:sp>
        <p:nvSpPr>
          <p:cNvPr id="20" name="Text Placeholder 9"/>
          <p:cNvSpPr>
            <a:spLocks noGrp="1"/>
          </p:cNvSpPr>
          <p:nvPr>
            <p:ph type="body" sz="quarter" idx="11" hasCustomPrompt="1"/>
          </p:nvPr>
        </p:nvSpPr>
        <p:spPr>
          <a:xfrm>
            <a:off x="443178" y="1427209"/>
            <a:ext cx="10910093" cy="529683"/>
          </a:xfrm>
        </p:spPr>
        <p:txBody>
          <a:bodyPr>
            <a:normAutofit/>
          </a:bodyPr>
          <a:lstStyle>
            <a:lvl1pPr>
              <a:defRPr sz="2000" b="0" i="1" baseline="0">
                <a:solidFill>
                  <a:schemeClr val="tx1"/>
                </a:solidFill>
              </a:defRPr>
            </a:lvl1pPr>
          </a:lstStyle>
          <a:p>
            <a:pPr lvl="0"/>
            <a:r>
              <a:rPr lang="en-US"/>
              <a:t>Click to edit text</a:t>
            </a:r>
          </a:p>
        </p:txBody>
      </p: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2" name="Content Placeholder 2"/>
          <p:cNvSpPr>
            <a:spLocks noGrp="1"/>
          </p:cNvSpPr>
          <p:nvPr>
            <p:ph idx="1" hasCustomPrompt="1"/>
          </p:nvPr>
        </p:nvSpPr>
        <p:spPr>
          <a:xfrm>
            <a:off x="649941" y="2045954"/>
            <a:ext cx="10703859" cy="4076323"/>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1407146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3" name="Chart Placeholder 4"/>
          <p:cNvSpPr>
            <a:spLocks noGrp="1"/>
          </p:cNvSpPr>
          <p:nvPr>
            <p:ph type="chart" sz="quarter" idx="12"/>
          </p:nvPr>
        </p:nvSpPr>
        <p:spPr>
          <a:xfrm>
            <a:off x="6879167" y="1091514"/>
            <a:ext cx="5138208" cy="4952893"/>
          </a:xfrm>
        </p:spPr>
        <p:txBody>
          <a:bodyPr/>
          <a:lstStyle>
            <a:lvl1pPr>
              <a:defRPr>
                <a:solidFill>
                  <a:schemeClr val="tx1"/>
                </a:solidFill>
              </a:defRPr>
            </a:lvl1pPr>
          </a:lstStyle>
          <a:p>
            <a:endParaRPr lang="en-US"/>
          </a:p>
        </p:txBody>
      </p:sp>
      <p:cxnSp>
        <p:nvCxnSpPr>
          <p:cNvPr id="24" name="Straight Connector 23"/>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p:cNvSpPr>
            <a:spLocks noGrp="1"/>
          </p:cNvSpPr>
          <p:nvPr>
            <p:ph type="body" sz="quarter" idx="10" hasCustomPrompt="1"/>
          </p:nvPr>
        </p:nvSpPr>
        <p:spPr>
          <a:xfrm>
            <a:off x="443178" y="957792"/>
            <a:ext cx="6262948" cy="380355"/>
          </a:xfrm>
        </p:spPr>
        <p:txBody>
          <a:bodyPr>
            <a:noAutofit/>
          </a:bodyPr>
          <a:lstStyle>
            <a:lvl1pPr>
              <a:defRPr sz="2333" b="0" baseline="0">
                <a:solidFill>
                  <a:schemeClr val="accent5"/>
                </a:solidFill>
              </a:defRPr>
            </a:lvl1pPr>
          </a:lstStyle>
          <a:p>
            <a:pPr lvl="0"/>
            <a:r>
              <a:rPr lang="en-US"/>
              <a:t>Subhead goes here</a:t>
            </a:r>
          </a:p>
        </p:txBody>
      </p:sp>
      <p:sp>
        <p:nvSpPr>
          <p:cNvPr id="26" name="Text Placeholder 9"/>
          <p:cNvSpPr>
            <a:spLocks noGrp="1"/>
          </p:cNvSpPr>
          <p:nvPr>
            <p:ph type="body" sz="quarter" idx="11" hasCustomPrompt="1"/>
          </p:nvPr>
        </p:nvSpPr>
        <p:spPr>
          <a:xfrm>
            <a:off x="443178" y="1427209"/>
            <a:ext cx="6262948" cy="529683"/>
          </a:xfrm>
        </p:spPr>
        <p:txBody>
          <a:bodyPr>
            <a:normAutofit/>
          </a:bodyPr>
          <a:lstStyle>
            <a:lvl1pPr>
              <a:defRPr sz="2000" b="0" i="1" baseline="0">
                <a:solidFill>
                  <a:schemeClr val="tx1"/>
                </a:solidFill>
              </a:defRPr>
            </a:lvl1pPr>
          </a:lstStyle>
          <a:p>
            <a:pPr lvl="0"/>
            <a:r>
              <a:rPr lang="en-US"/>
              <a:t>Click to edit text</a:t>
            </a:r>
          </a:p>
        </p:txBody>
      </p:sp>
      <p:sp>
        <p:nvSpPr>
          <p:cNvPr id="27" name="Content Placeholder 2"/>
          <p:cNvSpPr>
            <a:spLocks noGrp="1"/>
          </p:cNvSpPr>
          <p:nvPr>
            <p:ph idx="1" hasCustomPrompt="1"/>
          </p:nvPr>
        </p:nvSpPr>
        <p:spPr>
          <a:xfrm>
            <a:off x="649941" y="2045954"/>
            <a:ext cx="6144559" cy="4076323"/>
          </a:xfrm>
        </p:spPr>
        <p:txBody>
          <a:bodyPr>
            <a:normAutofit/>
          </a:bodyPr>
          <a:lstStyle>
            <a:lvl1pPr>
              <a:defRPr sz="2000" b="0">
                <a:solidFill>
                  <a:schemeClr val="tx1"/>
                </a:solidFill>
              </a:defRPr>
            </a:lvl1pPr>
            <a:lvl2pPr>
              <a:buClr>
                <a:schemeClr val="accent1"/>
              </a:buClr>
              <a:buSzPct val="100000"/>
              <a:defRPr sz="2000">
                <a:solidFill>
                  <a:schemeClr val="tx1"/>
                </a:solidFill>
              </a:defRPr>
            </a:lvl2pPr>
            <a:lvl3pPr marL="525177" indent="-238115">
              <a:buClr>
                <a:schemeClr val="accent1"/>
              </a:buClr>
              <a:buSzPct val="90000"/>
              <a:buFont typeface="Calibri" panose="020F0502020204030204" pitchFamily="34" charset="0"/>
              <a:buChar char="–"/>
              <a:defRPr sz="2000">
                <a:solidFill>
                  <a:schemeClr val="tx1"/>
                </a:solidFill>
              </a:defRPr>
            </a:lvl3pPr>
            <a:lvl4pPr marL="761970" indent="-227533">
              <a:buClr>
                <a:schemeClr val="accent1"/>
              </a:buClr>
              <a:buSzPct val="90000"/>
              <a:buFont typeface="Courier New" panose="02070309020205020404" pitchFamily="49" charset="0"/>
              <a:buChar char="o"/>
              <a:defRPr sz="2000">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3043431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8156238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710514" y="669324"/>
            <a:ext cx="6209271" cy="2090352"/>
          </a:xfrm>
        </p:spPr>
        <p:txBody>
          <a:bodyPr anchor="b">
            <a:normAutofit/>
          </a:bodyPr>
          <a:lstStyle>
            <a:lvl1pPr>
              <a:defRPr sz="2333" b="0" i="1">
                <a:solidFill>
                  <a:schemeClr val="accent2"/>
                </a:solidFill>
              </a:defRPr>
            </a:lvl1pPr>
          </a:lstStyle>
          <a:p>
            <a:r>
              <a:rPr lang="en-US"/>
              <a:t>Click to edit Master title style</a:t>
            </a:r>
          </a:p>
        </p:txBody>
      </p:sp>
      <p:sp>
        <p:nvSpPr>
          <p:cNvPr id="8" name="Text Placeholder 9"/>
          <p:cNvSpPr>
            <a:spLocks noGrp="1"/>
          </p:cNvSpPr>
          <p:nvPr>
            <p:ph type="body" sz="quarter" idx="10" hasCustomPrompt="1"/>
          </p:nvPr>
        </p:nvSpPr>
        <p:spPr>
          <a:xfrm>
            <a:off x="838729" y="3335896"/>
            <a:ext cx="6081448" cy="278456"/>
          </a:xfrm>
        </p:spPr>
        <p:txBody>
          <a:bodyPr/>
          <a:lstStyle>
            <a:lvl1pPr>
              <a:defRPr sz="2000" b="0">
                <a:solidFill>
                  <a:schemeClr val="accent2"/>
                </a:solidFill>
              </a:defRPr>
            </a:lvl1pPr>
            <a:lvl2pPr marL="0" indent="0">
              <a:buNone/>
              <a:defRPr sz="2000">
                <a:solidFill>
                  <a:schemeClr val="accent2"/>
                </a:solidFill>
              </a:defRPr>
            </a:lvl2pPr>
          </a:lstStyle>
          <a:p>
            <a:pPr lvl="0"/>
            <a:r>
              <a:rPr lang="en-US"/>
              <a:t>First Last Name</a:t>
            </a:r>
          </a:p>
          <a:p>
            <a:pPr lvl="1"/>
            <a:endParaRPr lang="en-US"/>
          </a:p>
        </p:txBody>
      </p:sp>
      <p:sp>
        <p:nvSpPr>
          <p:cNvPr id="9" name="Text Placeholder 9"/>
          <p:cNvSpPr>
            <a:spLocks noGrp="1"/>
          </p:cNvSpPr>
          <p:nvPr>
            <p:ph type="body" sz="quarter" idx="11" hasCustomPrompt="1"/>
          </p:nvPr>
        </p:nvSpPr>
        <p:spPr>
          <a:xfrm>
            <a:off x="838729" y="3634518"/>
            <a:ext cx="6081448" cy="278456"/>
          </a:xfrm>
        </p:spPr>
        <p:txBody>
          <a:bodyPr>
            <a:noAutofit/>
          </a:bodyPr>
          <a:lstStyle>
            <a:lvl1pPr>
              <a:defRPr sz="2000" b="0">
                <a:solidFill>
                  <a:schemeClr val="accent2"/>
                </a:solidFill>
              </a:defRPr>
            </a:lvl1pPr>
            <a:lvl2pPr marL="0" indent="0">
              <a:buNone/>
              <a:defRPr sz="2000">
                <a:solidFill>
                  <a:schemeClr val="accent2"/>
                </a:solidFill>
              </a:defRPr>
            </a:lvl2pPr>
          </a:lstStyle>
          <a:p>
            <a:pPr lvl="0"/>
            <a:r>
              <a:rPr lang="en-US"/>
              <a:t>Title, Company</a:t>
            </a:r>
          </a:p>
          <a:p>
            <a:pPr lvl="1"/>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6040969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in Section ">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sp>
        <p:nvSpPr>
          <p:cNvPr id="13" name="Title 1"/>
          <p:cNvSpPr>
            <a:spLocks noGrp="1"/>
          </p:cNvSpPr>
          <p:nvPr>
            <p:ph type="title" hasCustomPrompt="1"/>
          </p:nvPr>
        </p:nvSpPr>
        <p:spPr>
          <a:xfrm>
            <a:off x="3798627" y="2297466"/>
            <a:ext cx="7026688" cy="1752600"/>
          </a:xfrm>
        </p:spPr>
        <p:txBody>
          <a:bodyPr anchor="ctr">
            <a:noAutofit/>
          </a:bodyPr>
          <a:lstStyle>
            <a:lvl1pPr>
              <a:defRPr sz="6000" b="1">
                <a:solidFill>
                  <a:schemeClr val="accent2"/>
                </a:solidFill>
              </a:defRPr>
            </a:lvl1pPr>
          </a:lstStyle>
          <a:p>
            <a:r>
              <a:rPr lang="en-US"/>
              <a:t>Click to edit 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5093565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 Section">
    <p:spTree>
      <p:nvGrpSpPr>
        <p:cNvPr id="1" name=""/>
        <p:cNvGrpSpPr/>
        <p:nvPr/>
      </p:nvGrpSpPr>
      <p:grpSpPr>
        <a:xfrm>
          <a:off x="0" y="0"/>
          <a:ext cx="0" cy="0"/>
          <a:chOff x="0" y="0"/>
          <a:chExt cx="0" cy="0"/>
        </a:xfrm>
      </p:grpSpPr>
      <p:sp>
        <p:nvSpPr>
          <p:cNvPr id="3" name="Rectangle 2"/>
          <p:cNvSpPr/>
          <p:nvPr userDrawn="1"/>
        </p:nvSpPr>
        <p:spPr>
          <a:xfrm>
            <a:off x="0" y="1333499"/>
            <a:ext cx="12192000" cy="2431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7" name="Rectangle 6"/>
          <p:cNvSpPr/>
          <p:nvPr userDrawn="1"/>
        </p:nvSpPr>
        <p:spPr>
          <a:xfrm>
            <a:off x="5234215" y="2113643"/>
            <a:ext cx="1750786" cy="1651000"/>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userDrawn="1"/>
        </p:nvSpPr>
        <p:spPr>
          <a:xfrm>
            <a:off x="6985000" y="1351642"/>
            <a:ext cx="1750786" cy="771072"/>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 name="Straight Connector 8"/>
          <p:cNvCxnSpPr/>
          <p:nvPr userDrawn="1"/>
        </p:nvCxnSpPr>
        <p:spPr>
          <a:xfrm>
            <a:off x="0" y="212271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hasCustomPrompt="1"/>
          </p:nvPr>
        </p:nvSpPr>
        <p:spPr>
          <a:xfrm>
            <a:off x="755822" y="2193324"/>
            <a:ext cx="11157303" cy="556054"/>
          </a:xfrm>
        </p:spPr>
        <p:txBody>
          <a:bodyPr anchor="ctr">
            <a:noAutofit/>
          </a:bodyPr>
          <a:lstStyle>
            <a:lvl1pPr>
              <a:defRPr sz="5000" b="1">
                <a:solidFill>
                  <a:schemeClr val="bg1"/>
                </a:solidFill>
              </a:defRPr>
            </a:lvl1pPr>
          </a:lstStyle>
          <a:p>
            <a:r>
              <a:rPr lang="en-US"/>
              <a:t>Click to edit Section Header</a:t>
            </a:r>
          </a:p>
        </p:txBody>
      </p:sp>
      <p:cxnSp>
        <p:nvCxnSpPr>
          <p:cNvPr id="11" name="Straight Connector 10"/>
          <p:cNvCxnSpPr/>
          <p:nvPr userDrawn="1"/>
        </p:nvCxnSpPr>
        <p:spPr>
          <a:xfrm>
            <a:off x="10468428" y="1333499"/>
            <a:ext cx="0" cy="243078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42872495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al Backgroun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8051955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8000879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extBox 1"/>
          <p:cNvSpPr txBox="1"/>
          <p:nvPr userDrawn="1"/>
        </p:nvSpPr>
        <p:spPr>
          <a:xfrm>
            <a:off x="8997027" y="6414935"/>
            <a:ext cx="2741456" cy="246221"/>
          </a:xfrm>
          <a:prstGeom prst="rect">
            <a:avLst/>
          </a:prstGeom>
          <a:noFill/>
        </p:spPr>
        <p:txBody>
          <a:bodyPr wrap="none" rtlCol="0">
            <a:spAutoFit/>
          </a:bodyPr>
          <a:lstStyle/>
          <a:p>
            <a:r>
              <a:rPr lang="en-US" sz="1000">
                <a:solidFill>
                  <a:srgbClr val="55565A"/>
                </a:solidFill>
              </a:rPr>
              <a:t>Confidential | ©2003-2021 Force Management |</a:t>
            </a:r>
          </a:p>
        </p:txBody>
      </p:sp>
      <p:sp>
        <p:nvSpPr>
          <p:cNvPr id="3" name="TextBox 2"/>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pPr/>
              <a:t>‹#›</a:t>
            </a:fld>
            <a:endParaRPr lang="en-US" sz="1000" b="1">
              <a:solidFill>
                <a:srgbClr val="55565A"/>
              </a:solidFill>
            </a:endParaRPr>
          </a:p>
        </p:txBody>
      </p:sp>
    </p:spTree>
    <p:extLst>
      <p:ext uri="{BB962C8B-B14F-4D97-AF65-F5344CB8AC3E}">
        <p14:creationId xmlns:p14="http://schemas.microsoft.com/office/powerpoint/2010/main" val="38952796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9" name="TextBox 8"/>
          <p:cNvSpPr txBox="1"/>
          <p:nvPr userDrawn="1"/>
        </p:nvSpPr>
        <p:spPr>
          <a:xfrm>
            <a:off x="5766441" y="2587649"/>
            <a:ext cx="4879338" cy="721512"/>
          </a:xfrm>
          <a:prstGeom prst="rect">
            <a:avLst/>
          </a:prstGeom>
          <a:noFill/>
        </p:spPr>
        <p:txBody>
          <a:bodyPr wrap="square" rtlCol="0" anchor="ctr">
            <a:noAutofit/>
          </a:bodyPr>
          <a:lstStyle/>
          <a:p>
            <a:pPr>
              <a:lnSpc>
                <a:spcPct val="90000"/>
              </a:lnSpc>
              <a:buClr>
                <a:srgbClr val="C4D600"/>
              </a:buClr>
            </a:pPr>
            <a:r>
              <a:rPr lang="en-US" sz="2333">
                <a:solidFill>
                  <a:schemeClr val="accent6">
                    <a:lumMod val="75000"/>
                  </a:schemeClr>
                </a:solidFill>
              </a:rPr>
              <a:t>Social | Podcasts | Sales Insights Blog</a:t>
            </a:r>
          </a:p>
        </p:txBody>
      </p:sp>
      <p:sp>
        <p:nvSpPr>
          <p:cNvPr id="10" name="TextBox 9"/>
          <p:cNvSpPr txBox="1"/>
          <p:nvPr userDrawn="1"/>
        </p:nvSpPr>
        <p:spPr>
          <a:xfrm>
            <a:off x="5766441" y="3472774"/>
            <a:ext cx="4388115" cy="719994"/>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forcemanagement.com/connect</a:t>
            </a:r>
          </a:p>
        </p:txBody>
      </p:sp>
      <p:sp>
        <p:nvSpPr>
          <p:cNvPr id="12" name="TextBox 11"/>
          <p:cNvSpPr txBox="1"/>
          <p:nvPr userDrawn="1"/>
        </p:nvSpPr>
        <p:spPr>
          <a:xfrm>
            <a:off x="5766441" y="4866313"/>
            <a:ext cx="2804103" cy="552178"/>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a:t>
            </a:r>
            <a:r>
              <a:rPr lang="en-US" sz="2333" b="1" err="1">
                <a:solidFill>
                  <a:schemeClr val="tx2"/>
                </a:solidFill>
              </a:rPr>
              <a:t>forcemgmt</a:t>
            </a:r>
            <a:endParaRPr lang="en-US" sz="2333" b="1">
              <a:solidFill>
                <a:schemeClr val="tx2"/>
              </a:solidFill>
            </a:endParaRPr>
          </a:p>
        </p:txBody>
      </p:sp>
      <p:sp>
        <p:nvSpPr>
          <p:cNvPr id="14" name="Freeform 13"/>
          <p:cNvSpPr>
            <a:spLocks noEditPoints="1"/>
          </p:cNvSpPr>
          <p:nvPr userDrawn="1"/>
        </p:nvSpPr>
        <p:spPr bwMode="auto">
          <a:xfrm>
            <a:off x="7097889" y="4411997"/>
            <a:ext cx="391647" cy="391647"/>
          </a:xfrm>
          <a:custGeom>
            <a:avLst/>
            <a:gdLst>
              <a:gd name="T0" fmla="*/ 1 w 1200"/>
              <a:gd name="T1" fmla="*/ 646 h 1200"/>
              <a:gd name="T2" fmla="*/ 0 w 1200"/>
              <a:gd name="T3" fmla="*/ 622 h 1200"/>
              <a:gd name="T4" fmla="*/ 600 w 1200"/>
              <a:gd name="T5" fmla="*/ 0 h 1200"/>
              <a:gd name="T6" fmla="*/ 1200 w 1200"/>
              <a:gd name="T7" fmla="*/ 622 h 1200"/>
              <a:gd name="T8" fmla="*/ 1198 w 1200"/>
              <a:gd name="T9" fmla="*/ 646 h 1200"/>
              <a:gd name="T10" fmla="*/ 600 w 1200"/>
              <a:gd name="T11" fmla="*/ 48 h 1200"/>
              <a:gd name="T12" fmla="*/ 1 w 1200"/>
              <a:gd name="T13" fmla="*/ 646 h 1200"/>
              <a:gd name="T14" fmla="*/ 600 w 1200"/>
              <a:gd name="T15" fmla="*/ 275 h 1200"/>
              <a:gd name="T16" fmla="*/ 979 w 1200"/>
              <a:gd name="T17" fmla="*/ 645 h 1200"/>
              <a:gd name="T18" fmla="*/ 980 w 1200"/>
              <a:gd name="T19" fmla="*/ 621 h 1200"/>
              <a:gd name="T20" fmla="*/ 600 w 1200"/>
              <a:gd name="T21" fmla="*/ 227 h 1200"/>
              <a:gd name="T22" fmla="*/ 219 w 1200"/>
              <a:gd name="T23" fmla="*/ 621 h 1200"/>
              <a:gd name="T24" fmla="*/ 221 w 1200"/>
              <a:gd name="T25" fmla="*/ 645 h 1200"/>
              <a:gd name="T26" fmla="*/ 600 w 1200"/>
              <a:gd name="T27" fmla="*/ 275 h 1200"/>
              <a:gd name="T28" fmla="*/ 600 w 1200"/>
              <a:gd name="T29" fmla="*/ 390 h 1200"/>
              <a:gd name="T30" fmla="*/ 475 w 1200"/>
              <a:gd name="T31" fmla="*/ 519 h 1200"/>
              <a:gd name="T32" fmla="*/ 600 w 1200"/>
              <a:gd name="T33" fmla="*/ 648 h 1200"/>
              <a:gd name="T34" fmla="*/ 724 w 1200"/>
              <a:gd name="T35" fmla="*/ 519 h 1200"/>
              <a:gd name="T36" fmla="*/ 600 w 1200"/>
              <a:gd name="T37" fmla="*/ 390 h 1200"/>
              <a:gd name="T38" fmla="*/ 600 w 1200"/>
              <a:gd name="T39" fmla="*/ 659 h 1200"/>
              <a:gd name="T40" fmla="*/ 418 w 1200"/>
              <a:gd name="T41" fmla="*/ 855 h 1200"/>
              <a:gd name="T42" fmla="*/ 600 w 1200"/>
              <a:gd name="T43" fmla="*/ 1200 h 1200"/>
              <a:gd name="T44" fmla="*/ 781 w 1200"/>
              <a:gd name="T45" fmla="*/ 855 h 1200"/>
              <a:gd name="T46" fmla="*/ 600 w 1200"/>
              <a:gd name="T47" fmla="*/ 65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0" h="1200">
                <a:moveTo>
                  <a:pt x="1" y="646"/>
                </a:moveTo>
                <a:cubicBezTo>
                  <a:pt x="1" y="638"/>
                  <a:pt x="0" y="630"/>
                  <a:pt x="0" y="622"/>
                </a:cubicBezTo>
                <a:cubicBezTo>
                  <a:pt x="0" y="278"/>
                  <a:pt x="268" y="0"/>
                  <a:pt x="600" y="0"/>
                </a:cubicBezTo>
                <a:cubicBezTo>
                  <a:pt x="931" y="0"/>
                  <a:pt x="1200" y="278"/>
                  <a:pt x="1200" y="622"/>
                </a:cubicBezTo>
                <a:cubicBezTo>
                  <a:pt x="1200" y="630"/>
                  <a:pt x="1199" y="638"/>
                  <a:pt x="1198" y="646"/>
                </a:cubicBezTo>
                <a:cubicBezTo>
                  <a:pt x="1186" y="314"/>
                  <a:pt x="923" y="48"/>
                  <a:pt x="600" y="48"/>
                </a:cubicBezTo>
                <a:cubicBezTo>
                  <a:pt x="276" y="48"/>
                  <a:pt x="13" y="314"/>
                  <a:pt x="1" y="646"/>
                </a:cubicBezTo>
                <a:moveTo>
                  <a:pt x="600" y="275"/>
                </a:moveTo>
                <a:cubicBezTo>
                  <a:pt x="802" y="275"/>
                  <a:pt x="967" y="439"/>
                  <a:pt x="979" y="645"/>
                </a:cubicBezTo>
                <a:cubicBezTo>
                  <a:pt x="979" y="637"/>
                  <a:pt x="980" y="629"/>
                  <a:pt x="980" y="621"/>
                </a:cubicBezTo>
                <a:cubicBezTo>
                  <a:pt x="980" y="403"/>
                  <a:pt x="810" y="227"/>
                  <a:pt x="600" y="227"/>
                </a:cubicBezTo>
                <a:cubicBezTo>
                  <a:pt x="390" y="227"/>
                  <a:pt x="219" y="403"/>
                  <a:pt x="219" y="621"/>
                </a:cubicBezTo>
                <a:cubicBezTo>
                  <a:pt x="219" y="629"/>
                  <a:pt x="220" y="637"/>
                  <a:pt x="221" y="645"/>
                </a:cubicBezTo>
                <a:cubicBezTo>
                  <a:pt x="233" y="439"/>
                  <a:pt x="397" y="275"/>
                  <a:pt x="600" y="275"/>
                </a:cubicBezTo>
                <a:moveTo>
                  <a:pt x="600" y="390"/>
                </a:moveTo>
                <a:cubicBezTo>
                  <a:pt x="531" y="390"/>
                  <a:pt x="475" y="448"/>
                  <a:pt x="475" y="519"/>
                </a:cubicBezTo>
                <a:cubicBezTo>
                  <a:pt x="475" y="591"/>
                  <a:pt x="531" y="648"/>
                  <a:pt x="600" y="648"/>
                </a:cubicBezTo>
                <a:cubicBezTo>
                  <a:pt x="668" y="648"/>
                  <a:pt x="724" y="591"/>
                  <a:pt x="724" y="519"/>
                </a:cubicBezTo>
                <a:cubicBezTo>
                  <a:pt x="724" y="448"/>
                  <a:pt x="668" y="390"/>
                  <a:pt x="600" y="390"/>
                </a:cubicBezTo>
                <a:moveTo>
                  <a:pt x="600" y="659"/>
                </a:moveTo>
                <a:cubicBezTo>
                  <a:pt x="499" y="659"/>
                  <a:pt x="418" y="665"/>
                  <a:pt x="418" y="855"/>
                </a:cubicBezTo>
                <a:cubicBezTo>
                  <a:pt x="418" y="1045"/>
                  <a:pt x="499" y="1200"/>
                  <a:pt x="600" y="1200"/>
                </a:cubicBezTo>
                <a:cubicBezTo>
                  <a:pt x="700" y="1200"/>
                  <a:pt x="781" y="1045"/>
                  <a:pt x="781" y="855"/>
                </a:cubicBezTo>
                <a:cubicBezTo>
                  <a:pt x="781" y="665"/>
                  <a:pt x="700" y="659"/>
                  <a:pt x="600" y="659"/>
                </a:cubicBezTo>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grpSp>
        <p:nvGrpSpPr>
          <p:cNvPr id="15" name="Group 14"/>
          <p:cNvGrpSpPr>
            <a:grpSpLocks noChangeAspect="1"/>
          </p:cNvGrpSpPr>
          <p:nvPr userDrawn="1"/>
        </p:nvGrpSpPr>
        <p:grpSpPr bwMode="auto">
          <a:xfrm>
            <a:off x="6461636" y="4467240"/>
            <a:ext cx="281505" cy="281162"/>
            <a:chOff x="2057" y="1280"/>
            <a:chExt cx="1636" cy="1634"/>
          </a:xfrm>
          <a:solidFill>
            <a:srgbClr val="97C000"/>
          </a:solidFill>
        </p:grpSpPr>
        <p:sp>
          <p:nvSpPr>
            <p:cNvPr id="16" name="Freeform 15"/>
            <p:cNvSpPr>
              <a:spLocks noEditPoints="1"/>
            </p:cNvSpPr>
            <p:nvPr/>
          </p:nvSpPr>
          <p:spPr bwMode="auto">
            <a:xfrm>
              <a:off x="2057" y="1280"/>
              <a:ext cx="393" cy="1634"/>
            </a:xfrm>
            <a:custGeom>
              <a:avLst/>
              <a:gdLst>
                <a:gd name="T0" fmla="*/ 56 w 832"/>
                <a:gd name="T1" fmla="*/ 1146 h 3453"/>
                <a:gd name="T2" fmla="*/ 773 w 832"/>
                <a:gd name="T3" fmla="*/ 1146 h 3453"/>
                <a:gd name="T4" fmla="*/ 773 w 832"/>
                <a:gd name="T5" fmla="*/ 3453 h 3453"/>
                <a:gd name="T6" fmla="*/ 56 w 832"/>
                <a:gd name="T7" fmla="*/ 3453 h 3453"/>
                <a:gd name="T8" fmla="*/ 56 w 832"/>
                <a:gd name="T9" fmla="*/ 1146 h 3453"/>
                <a:gd name="T10" fmla="*/ 416 w 832"/>
                <a:gd name="T11" fmla="*/ 0 h 3453"/>
                <a:gd name="T12" fmla="*/ 832 w 832"/>
                <a:gd name="T13" fmla="*/ 416 h 3453"/>
                <a:gd name="T14" fmla="*/ 416 w 832"/>
                <a:gd name="T15" fmla="*/ 832 h 3453"/>
                <a:gd name="T16" fmla="*/ 0 w 832"/>
                <a:gd name="T17" fmla="*/ 416 h 3453"/>
                <a:gd name="T18" fmla="*/ 416 w 832"/>
                <a:gd name="T19" fmla="*/ 0 h 3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3453">
                  <a:moveTo>
                    <a:pt x="56" y="1146"/>
                  </a:moveTo>
                  <a:lnTo>
                    <a:pt x="773" y="1146"/>
                  </a:lnTo>
                  <a:lnTo>
                    <a:pt x="773" y="3453"/>
                  </a:lnTo>
                  <a:lnTo>
                    <a:pt x="56" y="3453"/>
                  </a:lnTo>
                  <a:lnTo>
                    <a:pt x="56" y="1146"/>
                  </a:lnTo>
                  <a:close/>
                  <a:moveTo>
                    <a:pt x="416" y="0"/>
                  </a:moveTo>
                  <a:cubicBezTo>
                    <a:pt x="645" y="0"/>
                    <a:pt x="832" y="186"/>
                    <a:pt x="832" y="416"/>
                  </a:cubicBezTo>
                  <a:cubicBezTo>
                    <a:pt x="832" y="645"/>
                    <a:pt x="645" y="832"/>
                    <a:pt x="416" y="832"/>
                  </a:cubicBezTo>
                  <a:cubicBezTo>
                    <a:pt x="185" y="832"/>
                    <a:pt x="0" y="645"/>
                    <a:pt x="0" y="416"/>
                  </a:cubicBezTo>
                  <a:cubicBezTo>
                    <a:pt x="0" y="186"/>
                    <a:pt x="185" y="0"/>
                    <a:pt x="416" y="0"/>
                  </a:cubicBezTo>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sp>
          <p:nvSpPr>
            <p:cNvPr id="17" name="Freeform 16"/>
            <p:cNvSpPr>
              <a:spLocks/>
            </p:cNvSpPr>
            <p:nvPr/>
          </p:nvSpPr>
          <p:spPr bwMode="auto">
            <a:xfrm>
              <a:off x="2635" y="1796"/>
              <a:ext cx="1058" cy="1118"/>
            </a:xfrm>
            <a:custGeom>
              <a:avLst/>
              <a:gdLst>
                <a:gd name="T0" fmla="*/ 0 w 2235"/>
                <a:gd name="T1" fmla="*/ 56 h 2363"/>
                <a:gd name="T2" fmla="*/ 687 w 2235"/>
                <a:gd name="T3" fmla="*/ 56 h 2363"/>
                <a:gd name="T4" fmla="*/ 687 w 2235"/>
                <a:gd name="T5" fmla="*/ 372 h 2363"/>
                <a:gd name="T6" fmla="*/ 696 w 2235"/>
                <a:gd name="T7" fmla="*/ 372 h 2363"/>
                <a:gd name="T8" fmla="*/ 1375 w 2235"/>
                <a:gd name="T9" fmla="*/ 0 h 2363"/>
                <a:gd name="T10" fmla="*/ 2235 w 2235"/>
                <a:gd name="T11" fmla="*/ 1099 h 2363"/>
                <a:gd name="T12" fmla="*/ 2235 w 2235"/>
                <a:gd name="T13" fmla="*/ 2363 h 2363"/>
                <a:gd name="T14" fmla="*/ 1519 w 2235"/>
                <a:gd name="T15" fmla="*/ 2363 h 2363"/>
                <a:gd name="T16" fmla="*/ 1519 w 2235"/>
                <a:gd name="T17" fmla="*/ 1242 h 2363"/>
                <a:gd name="T18" fmla="*/ 1147 w 2235"/>
                <a:gd name="T19" fmla="*/ 630 h 2363"/>
                <a:gd name="T20" fmla="*/ 717 w 2235"/>
                <a:gd name="T21" fmla="*/ 1222 h 2363"/>
                <a:gd name="T22" fmla="*/ 717 w 2235"/>
                <a:gd name="T23" fmla="*/ 2363 h 2363"/>
                <a:gd name="T24" fmla="*/ 1 w 2235"/>
                <a:gd name="T25" fmla="*/ 2363 h 2363"/>
                <a:gd name="T26" fmla="*/ 0 w 2235"/>
                <a:gd name="T27" fmla="*/ 56 h 2363"/>
                <a:gd name="T28" fmla="*/ 0 w 2235"/>
                <a:gd name="T29" fmla="*/ 56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5" h="2363">
                  <a:moveTo>
                    <a:pt x="0" y="56"/>
                  </a:moveTo>
                  <a:lnTo>
                    <a:pt x="687" y="56"/>
                  </a:lnTo>
                  <a:lnTo>
                    <a:pt x="687" y="372"/>
                  </a:lnTo>
                  <a:lnTo>
                    <a:pt x="696" y="372"/>
                  </a:lnTo>
                  <a:cubicBezTo>
                    <a:pt x="792" y="191"/>
                    <a:pt x="1025" y="0"/>
                    <a:pt x="1375" y="0"/>
                  </a:cubicBezTo>
                  <a:cubicBezTo>
                    <a:pt x="2100" y="0"/>
                    <a:pt x="2235" y="478"/>
                    <a:pt x="2235" y="1099"/>
                  </a:cubicBezTo>
                  <a:lnTo>
                    <a:pt x="2235" y="2363"/>
                  </a:lnTo>
                  <a:lnTo>
                    <a:pt x="1519" y="2363"/>
                  </a:lnTo>
                  <a:lnTo>
                    <a:pt x="1519" y="1242"/>
                  </a:lnTo>
                  <a:cubicBezTo>
                    <a:pt x="1519" y="974"/>
                    <a:pt x="1515" y="630"/>
                    <a:pt x="1147" y="630"/>
                  </a:cubicBezTo>
                  <a:cubicBezTo>
                    <a:pt x="773" y="630"/>
                    <a:pt x="717" y="922"/>
                    <a:pt x="717" y="1222"/>
                  </a:cubicBezTo>
                  <a:lnTo>
                    <a:pt x="717" y="2363"/>
                  </a:lnTo>
                  <a:lnTo>
                    <a:pt x="1" y="2363"/>
                  </a:lnTo>
                  <a:lnTo>
                    <a:pt x="0" y="56"/>
                  </a:lnTo>
                  <a:lnTo>
                    <a:pt x="0" y="5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grpSp>
      <p:sp>
        <p:nvSpPr>
          <p:cNvPr id="18" name="Freeform 5"/>
          <p:cNvSpPr>
            <a:spLocks/>
          </p:cNvSpPr>
          <p:nvPr userDrawn="1"/>
        </p:nvSpPr>
        <p:spPr bwMode="auto">
          <a:xfrm>
            <a:off x="5810102" y="4487133"/>
            <a:ext cx="296787" cy="241375"/>
          </a:xfrm>
          <a:custGeom>
            <a:avLst/>
            <a:gdLst>
              <a:gd name="T0" fmla="*/ 656 w 656"/>
              <a:gd name="T1" fmla="*/ 63 h 533"/>
              <a:gd name="T2" fmla="*/ 579 w 656"/>
              <a:gd name="T3" fmla="*/ 84 h 533"/>
              <a:gd name="T4" fmla="*/ 638 w 656"/>
              <a:gd name="T5" fmla="*/ 10 h 533"/>
              <a:gd name="T6" fmla="*/ 553 w 656"/>
              <a:gd name="T7" fmla="*/ 42 h 533"/>
              <a:gd name="T8" fmla="*/ 454 w 656"/>
              <a:gd name="T9" fmla="*/ 0 h 533"/>
              <a:gd name="T10" fmla="*/ 320 w 656"/>
              <a:gd name="T11" fmla="*/ 134 h 533"/>
              <a:gd name="T12" fmla="*/ 323 w 656"/>
              <a:gd name="T13" fmla="*/ 165 h 533"/>
              <a:gd name="T14" fmla="*/ 45 w 656"/>
              <a:gd name="T15" fmla="*/ 24 h 533"/>
              <a:gd name="T16" fmla="*/ 27 w 656"/>
              <a:gd name="T17" fmla="*/ 92 h 533"/>
              <a:gd name="T18" fmla="*/ 87 w 656"/>
              <a:gd name="T19" fmla="*/ 204 h 533"/>
              <a:gd name="T20" fmla="*/ 26 w 656"/>
              <a:gd name="T21" fmla="*/ 187 h 533"/>
              <a:gd name="T22" fmla="*/ 26 w 656"/>
              <a:gd name="T23" fmla="*/ 189 h 533"/>
              <a:gd name="T24" fmla="*/ 134 w 656"/>
              <a:gd name="T25" fmla="*/ 321 h 533"/>
              <a:gd name="T26" fmla="*/ 99 w 656"/>
              <a:gd name="T27" fmla="*/ 326 h 533"/>
              <a:gd name="T28" fmla="*/ 73 w 656"/>
              <a:gd name="T29" fmla="*/ 324 h 533"/>
              <a:gd name="T30" fmla="*/ 199 w 656"/>
              <a:gd name="T31" fmla="*/ 417 h 533"/>
              <a:gd name="T32" fmla="*/ 32 w 656"/>
              <a:gd name="T33" fmla="*/ 475 h 533"/>
              <a:gd name="T34" fmla="*/ 0 w 656"/>
              <a:gd name="T35" fmla="*/ 473 h 533"/>
              <a:gd name="T36" fmla="*/ 206 w 656"/>
              <a:gd name="T37" fmla="*/ 533 h 533"/>
              <a:gd name="T38" fmla="*/ 590 w 656"/>
              <a:gd name="T39" fmla="*/ 150 h 533"/>
              <a:gd name="T40" fmla="*/ 589 w 656"/>
              <a:gd name="T41" fmla="*/ 133 h 533"/>
              <a:gd name="T42" fmla="*/ 656 w 656"/>
              <a:gd name="T43" fmla="*/ 6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3">
                <a:moveTo>
                  <a:pt x="656" y="63"/>
                </a:moveTo>
                <a:cubicBezTo>
                  <a:pt x="632" y="74"/>
                  <a:pt x="606" y="81"/>
                  <a:pt x="579" y="84"/>
                </a:cubicBezTo>
                <a:cubicBezTo>
                  <a:pt x="607" y="67"/>
                  <a:pt x="628" y="41"/>
                  <a:pt x="638" y="10"/>
                </a:cubicBezTo>
                <a:cubicBezTo>
                  <a:pt x="612" y="25"/>
                  <a:pt x="583" y="36"/>
                  <a:pt x="553" y="42"/>
                </a:cubicBezTo>
                <a:cubicBezTo>
                  <a:pt x="528" y="16"/>
                  <a:pt x="493" y="0"/>
                  <a:pt x="454" y="0"/>
                </a:cubicBezTo>
                <a:cubicBezTo>
                  <a:pt x="380" y="0"/>
                  <a:pt x="320" y="60"/>
                  <a:pt x="320" y="134"/>
                </a:cubicBezTo>
                <a:cubicBezTo>
                  <a:pt x="320" y="145"/>
                  <a:pt x="321" y="155"/>
                  <a:pt x="323" y="165"/>
                </a:cubicBezTo>
                <a:cubicBezTo>
                  <a:pt x="211" y="160"/>
                  <a:pt x="112" y="106"/>
                  <a:pt x="45" y="24"/>
                </a:cubicBezTo>
                <a:cubicBezTo>
                  <a:pt x="34" y="44"/>
                  <a:pt x="27" y="67"/>
                  <a:pt x="27" y="92"/>
                </a:cubicBezTo>
                <a:cubicBezTo>
                  <a:pt x="27" y="139"/>
                  <a:pt x="51" y="180"/>
                  <a:pt x="87" y="204"/>
                </a:cubicBezTo>
                <a:cubicBezTo>
                  <a:pt x="65" y="204"/>
                  <a:pt x="44" y="197"/>
                  <a:pt x="26" y="187"/>
                </a:cubicBezTo>
                <a:cubicBezTo>
                  <a:pt x="26" y="188"/>
                  <a:pt x="26" y="189"/>
                  <a:pt x="26" y="189"/>
                </a:cubicBezTo>
                <a:cubicBezTo>
                  <a:pt x="26" y="254"/>
                  <a:pt x="72" y="309"/>
                  <a:pt x="134" y="321"/>
                </a:cubicBezTo>
                <a:cubicBezTo>
                  <a:pt x="123" y="324"/>
                  <a:pt x="111" y="326"/>
                  <a:pt x="99" y="326"/>
                </a:cubicBezTo>
                <a:cubicBezTo>
                  <a:pt x="90" y="326"/>
                  <a:pt x="82" y="325"/>
                  <a:pt x="73" y="324"/>
                </a:cubicBezTo>
                <a:cubicBezTo>
                  <a:pt x="90" y="377"/>
                  <a:pt x="140" y="416"/>
                  <a:pt x="199" y="417"/>
                </a:cubicBezTo>
                <a:cubicBezTo>
                  <a:pt x="153" y="453"/>
                  <a:pt x="95" y="475"/>
                  <a:pt x="32" y="475"/>
                </a:cubicBezTo>
                <a:cubicBezTo>
                  <a:pt x="21" y="475"/>
                  <a:pt x="10" y="474"/>
                  <a:pt x="0" y="473"/>
                </a:cubicBezTo>
                <a:cubicBezTo>
                  <a:pt x="59" y="511"/>
                  <a:pt x="130" y="533"/>
                  <a:pt x="206" y="533"/>
                </a:cubicBezTo>
                <a:cubicBezTo>
                  <a:pt x="454" y="533"/>
                  <a:pt x="590" y="328"/>
                  <a:pt x="590" y="150"/>
                </a:cubicBezTo>
                <a:cubicBezTo>
                  <a:pt x="590" y="144"/>
                  <a:pt x="590" y="138"/>
                  <a:pt x="589" y="133"/>
                </a:cubicBezTo>
                <a:cubicBezTo>
                  <a:pt x="616" y="114"/>
                  <a:pt x="638" y="90"/>
                  <a:pt x="656" y="63"/>
                </a:cubicBezTo>
                <a:close/>
              </a:path>
            </a:pathLst>
          </a:custGeom>
          <a:solidFill>
            <a:srgbClr val="0084A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19" name="Freeform 9"/>
          <p:cNvSpPr>
            <a:spLocks noEditPoints="1"/>
          </p:cNvSpPr>
          <p:nvPr userDrawn="1"/>
        </p:nvSpPr>
        <p:spPr bwMode="auto">
          <a:xfrm>
            <a:off x="7844284" y="4487651"/>
            <a:ext cx="239586" cy="240340"/>
          </a:xfrm>
          <a:custGeom>
            <a:avLst/>
            <a:gdLst>
              <a:gd name="T0" fmla="*/ 0 w 661"/>
              <a:gd name="T1" fmla="*/ 352 h 663"/>
              <a:gd name="T2" fmla="*/ 218 w 661"/>
              <a:gd name="T3" fmla="*/ 443 h 663"/>
              <a:gd name="T4" fmla="*/ 309 w 661"/>
              <a:gd name="T5" fmla="*/ 663 h 663"/>
              <a:gd name="T6" fmla="*/ 436 w 661"/>
              <a:gd name="T7" fmla="*/ 663 h 663"/>
              <a:gd name="T8" fmla="*/ 0 w 661"/>
              <a:gd name="T9" fmla="*/ 225 h 663"/>
              <a:gd name="T10" fmla="*/ 0 w 661"/>
              <a:gd name="T11" fmla="*/ 352 h 663"/>
              <a:gd name="T12" fmla="*/ 0 w 661"/>
              <a:gd name="T13" fmla="*/ 127 h 663"/>
              <a:gd name="T14" fmla="*/ 533 w 661"/>
              <a:gd name="T15" fmla="*/ 663 h 663"/>
              <a:gd name="T16" fmla="*/ 661 w 661"/>
              <a:gd name="T17" fmla="*/ 663 h 663"/>
              <a:gd name="T18" fmla="*/ 0 w 661"/>
              <a:gd name="T19" fmla="*/ 0 h 663"/>
              <a:gd name="T20" fmla="*/ 0 w 661"/>
              <a:gd name="T21" fmla="*/ 127 h 663"/>
              <a:gd name="T22" fmla="*/ 176 w 661"/>
              <a:gd name="T23" fmla="*/ 575 h 663"/>
              <a:gd name="T24" fmla="*/ 88 w 661"/>
              <a:gd name="T25" fmla="*/ 663 h 663"/>
              <a:gd name="T26" fmla="*/ 0 w 661"/>
              <a:gd name="T27" fmla="*/ 575 h 663"/>
              <a:gd name="T28" fmla="*/ 88 w 661"/>
              <a:gd name="T29" fmla="*/ 486 h 663"/>
              <a:gd name="T30" fmla="*/ 176 w 661"/>
              <a:gd name="T31" fmla="*/ 575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1" h="663">
                <a:moveTo>
                  <a:pt x="0" y="352"/>
                </a:moveTo>
                <a:cubicBezTo>
                  <a:pt x="82" y="352"/>
                  <a:pt x="160" y="385"/>
                  <a:pt x="218" y="443"/>
                </a:cubicBezTo>
                <a:cubicBezTo>
                  <a:pt x="277" y="502"/>
                  <a:pt x="309" y="580"/>
                  <a:pt x="309" y="663"/>
                </a:cubicBezTo>
                <a:lnTo>
                  <a:pt x="436" y="663"/>
                </a:lnTo>
                <a:cubicBezTo>
                  <a:pt x="436" y="422"/>
                  <a:pt x="240" y="225"/>
                  <a:pt x="0" y="225"/>
                </a:cubicBezTo>
                <a:lnTo>
                  <a:pt x="0" y="352"/>
                </a:lnTo>
                <a:close/>
                <a:moveTo>
                  <a:pt x="0" y="127"/>
                </a:moveTo>
                <a:cubicBezTo>
                  <a:pt x="294" y="127"/>
                  <a:pt x="533" y="368"/>
                  <a:pt x="533" y="663"/>
                </a:cubicBezTo>
                <a:lnTo>
                  <a:pt x="661" y="663"/>
                </a:lnTo>
                <a:cubicBezTo>
                  <a:pt x="661" y="297"/>
                  <a:pt x="364" y="0"/>
                  <a:pt x="0" y="0"/>
                </a:cubicBezTo>
                <a:lnTo>
                  <a:pt x="0" y="127"/>
                </a:lnTo>
                <a:close/>
                <a:moveTo>
                  <a:pt x="176" y="575"/>
                </a:moveTo>
                <a:cubicBezTo>
                  <a:pt x="176" y="623"/>
                  <a:pt x="136" y="663"/>
                  <a:pt x="88" y="663"/>
                </a:cubicBezTo>
                <a:cubicBezTo>
                  <a:pt x="39" y="663"/>
                  <a:pt x="0" y="623"/>
                  <a:pt x="0" y="575"/>
                </a:cubicBezTo>
                <a:cubicBezTo>
                  <a:pt x="0" y="526"/>
                  <a:pt x="39" y="486"/>
                  <a:pt x="88" y="486"/>
                </a:cubicBezTo>
                <a:cubicBezTo>
                  <a:pt x="136" y="486"/>
                  <a:pt x="176" y="526"/>
                  <a:pt x="176" y="575"/>
                </a:cubicBez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20" name="TextBox 19"/>
          <p:cNvSpPr txBox="1"/>
          <p:nvPr userDrawn="1"/>
        </p:nvSpPr>
        <p:spPr>
          <a:xfrm>
            <a:off x="5766441" y="1971347"/>
            <a:ext cx="4388115" cy="943762"/>
          </a:xfrm>
          <a:prstGeom prst="rect">
            <a:avLst/>
          </a:prstGeom>
          <a:noFill/>
        </p:spPr>
        <p:txBody>
          <a:bodyPr wrap="square" rtlCol="0" anchor="ctr">
            <a:noAutofit/>
          </a:bodyPr>
          <a:lstStyle/>
          <a:p>
            <a:pPr>
              <a:lnSpc>
                <a:spcPct val="90000"/>
              </a:lnSpc>
              <a:buClr>
                <a:srgbClr val="C4D600"/>
              </a:buClr>
            </a:pPr>
            <a:r>
              <a:rPr lang="en-US" sz="3000" b="1">
                <a:solidFill>
                  <a:schemeClr val="accent6">
                    <a:lumMod val="75000"/>
                  </a:schemeClr>
                </a:solidFill>
              </a:rPr>
              <a:t>CONNECT WITH US</a:t>
            </a:r>
          </a:p>
        </p:txBody>
      </p:sp>
      <p:sp>
        <p:nvSpPr>
          <p:cNvPr id="3" name="Rectangle 2"/>
          <p:cNvSpPr/>
          <p:nvPr userDrawn="1"/>
        </p:nvSpPr>
        <p:spPr>
          <a:xfrm>
            <a:off x="5766441" y="809482"/>
            <a:ext cx="3480953" cy="1015663"/>
          </a:xfrm>
          <a:prstGeom prst="rect">
            <a:avLst/>
          </a:prstGeom>
        </p:spPr>
        <p:txBody>
          <a:bodyPr wrap="none">
            <a:spAutoFit/>
          </a:bodyPr>
          <a:lstStyle/>
          <a:p>
            <a:r>
              <a:rPr kumimoji="0" lang="en-US" sz="6000" b="1" i="0" u="none" strike="noStrike" kern="1200" cap="none" spc="0" normalizeH="0" baseline="0" noProof="0">
                <a:ln>
                  <a:noFill/>
                </a:ln>
                <a:solidFill>
                  <a:schemeClr val="tx2"/>
                </a:solidFill>
                <a:effectLst/>
                <a:uLnTx/>
                <a:uFillTx/>
                <a:latin typeface="+mn-lt"/>
                <a:ea typeface="+mj-ea"/>
                <a:cs typeface="+mj-cs"/>
              </a:rPr>
              <a:t>Thank You</a:t>
            </a:r>
            <a:endParaRPr lang="en-US" sz="1500">
              <a:solidFill>
                <a:schemeClr val="tx2"/>
              </a:solidFill>
            </a:endParaRPr>
          </a:p>
        </p:txBody>
      </p:sp>
    </p:spTree>
    <p:extLst>
      <p:ext uri="{BB962C8B-B14F-4D97-AF65-F5344CB8AC3E}">
        <p14:creationId xmlns:p14="http://schemas.microsoft.com/office/powerpoint/2010/main" val="986181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 Header + Subhead #1">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451834"/>
            <a:ext cx="11324083" cy="400050"/>
          </a:xfrm>
          <a:prstGeom prst="rect">
            <a:avLst/>
          </a:prstGeom>
        </p:spPr>
        <p:txBody>
          <a:bodyPr>
            <a:noAutofit/>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63104207-C65B-1343-AA12-8A25B65B8D18}"/>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Tree>
    <p:extLst>
      <p:ext uri="{BB962C8B-B14F-4D97-AF65-F5344CB8AC3E}">
        <p14:creationId xmlns:p14="http://schemas.microsoft.com/office/powerpoint/2010/main" val="33060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CEF216-8866-F159-96AE-D35BA039B159}"/>
              </a:ext>
            </a:extLst>
          </p:cNvPr>
          <p:cNvSpPr/>
          <p:nvPr userDrawn="1"/>
        </p:nvSpPr>
        <p:spPr>
          <a:xfrm>
            <a:off x="11750431" y="422031"/>
            <a:ext cx="166611" cy="689763"/>
          </a:xfrm>
          <a:prstGeom prst="rect">
            <a:avLst/>
          </a:prstGeom>
          <a:solidFill>
            <a:schemeClr val="bg1"/>
          </a:solidFill>
          <a:ln>
            <a:noFill/>
          </a:ln>
        </p:spPr>
        <p:txBody>
          <a:bodyPr wrap="none" rtlCol="0" anchor="ctr">
            <a:spAutoFit/>
          </a:bodyPr>
          <a:lstStyle/>
          <a:p>
            <a:pPr algn="l"/>
            <a:endParaRPr lang="en-US">
              <a:latin typeface="+mj-lt"/>
            </a:endParaRPr>
          </a:p>
        </p:txBody>
      </p:sp>
      <p:pic>
        <p:nvPicPr>
          <p:cNvPr id="7" name="Picture 6">
            <a:extLst>
              <a:ext uri="{FF2B5EF4-FFF2-40B4-BE49-F238E27FC236}">
                <a16:creationId xmlns:a16="http://schemas.microsoft.com/office/drawing/2014/main" id="{09412C25-4147-CB40-A599-602B06F832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6" r="20455"/>
          <a:stretch/>
        </p:blipFill>
        <p:spPr>
          <a:xfrm>
            <a:off x="31261" y="128954"/>
            <a:ext cx="9707730" cy="6858000"/>
          </a:xfrm>
          <a:prstGeom prst="rect">
            <a:avLst/>
          </a:prstGeom>
        </p:spPr>
      </p:pic>
      <p:grpSp>
        <p:nvGrpSpPr>
          <p:cNvPr id="11" name="Group 10">
            <a:extLst>
              <a:ext uri="{FF2B5EF4-FFF2-40B4-BE49-F238E27FC236}">
                <a16:creationId xmlns:a16="http://schemas.microsoft.com/office/drawing/2014/main" id="{36E74699-F9B2-034A-AEED-7567240EEAEA}"/>
              </a:ext>
            </a:extLst>
          </p:cNvPr>
          <p:cNvGrpSpPr/>
          <p:nvPr userDrawn="1"/>
        </p:nvGrpSpPr>
        <p:grpSpPr>
          <a:xfrm>
            <a:off x="9620083" y="6129733"/>
            <a:ext cx="1813276" cy="449254"/>
            <a:chOff x="9337806" y="4106341"/>
            <a:chExt cx="1729902" cy="428598"/>
          </a:xfrm>
          <a:solidFill>
            <a:srgbClr val="051521"/>
          </a:solidFill>
        </p:grpSpPr>
        <p:sp>
          <p:nvSpPr>
            <p:cNvPr id="12" name="Freeform 11">
              <a:extLst>
                <a:ext uri="{FF2B5EF4-FFF2-40B4-BE49-F238E27FC236}">
                  <a16:creationId xmlns:a16="http://schemas.microsoft.com/office/drawing/2014/main" id="{50E3CDF5-12EC-C444-BC86-1D0D471F0930}"/>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5B83A26-8F5F-474E-8533-A14B70C47FF6}"/>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solidFill>
              <a:schemeClr val="accent1"/>
            </a:solidFill>
            <a:ln w="4341" cap="flat">
              <a:noFill/>
              <a:prstDash val="solid"/>
              <a:miter/>
            </a:ln>
          </p:spPr>
          <p:txBody>
            <a:bodyPr rtlCol="0" anchor="ctr"/>
            <a:lstStyle/>
            <a:p>
              <a:endParaRPr lang="en-US"/>
            </a:p>
          </p:txBody>
        </p:sp>
      </p:grpSp>
      <p:sp>
        <p:nvSpPr>
          <p:cNvPr id="14" name="TextBox 11">
            <a:extLst>
              <a:ext uri="{FF2B5EF4-FFF2-40B4-BE49-F238E27FC236}">
                <a16:creationId xmlns:a16="http://schemas.microsoft.com/office/drawing/2014/main" id="{39547B8F-3F2C-E242-9800-F06CB5448E5F}"/>
              </a:ext>
            </a:extLst>
          </p:cNvPr>
          <p:cNvSpPr txBox="1">
            <a:spLocks noChangeArrowheads="1"/>
          </p:cNvSpPr>
          <p:nvPr userDrawn="1"/>
        </p:nvSpPr>
        <p:spPr bwMode="auto">
          <a:xfrm rot="16200000">
            <a:off x="11396066" y="674731"/>
            <a:ext cx="8418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cxnSp>
        <p:nvCxnSpPr>
          <p:cNvPr id="17" name="Straight Connector 16">
            <a:extLst>
              <a:ext uri="{FF2B5EF4-FFF2-40B4-BE49-F238E27FC236}">
                <a16:creationId xmlns:a16="http://schemas.microsoft.com/office/drawing/2014/main" id="{2D286B7F-1B37-5242-808C-441272CB738C}"/>
              </a:ext>
            </a:extLst>
          </p:cNvPr>
          <p:cNvCxnSpPr>
            <a:cxnSpLocks/>
          </p:cNvCxnSpPr>
          <p:nvPr userDrawn="1"/>
        </p:nvCxnSpPr>
        <p:spPr>
          <a:xfrm>
            <a:off x="11825964" y="1266093"/>
            <a:ext cx="0" cy="5225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5605382" y="4411958"/>
            <a:ext cx="5827967"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hasCustomPrompt="1"/>
          </p:nvPr>
        </p:nvSpPr>
        <p:spPr>
          <a:xfrm>
            <a:off x="5605382" y="2288427"/>
            <a:ext cx="5827972" cy="2086725"/>
          </a:xfrm>
          <a:noFill/>
        </p:spPr>
        <p:txBody>
          <a:bodyPr wrap="square" rtlCol="0" anchor="b">
            <a:spAutoFit/>
          </a:bodyPr>
          <a:lstStyle>
            <a:lvl1pPr>
              <a:lnSpc>
                <a:spcPct val="80000"/>
              </a:lnSpc>
              <a:defRPr lang="en-US" sz="5400" spc="-150" dirty="0">
                <a:ea typeface="+mn-ea"/>
              </a:defRPr>
            </a:lvl1pPr>
          </a:lstStyle>
          <a:p>
            <a:pPr marL="0" lvl="0" defTabSz="914400" latinLnBrk="0">
              <a:lnSpc>
                <a:spcPct val="80000"/>
              </a:lnSpc>
            </a:pPr>
            <a:r>
              <a:rPr lang="en-US"/>
              <a:t>PRESENTATION</a:t>
            </a:r>
            <a:br>
              <a:rPr lang="en-US"/>
            </a:br>
            <a:r>
              <a:rPr lang="en-US"/>
              <a:t>TITLE GOES</a:t>
            </a:r>
            <a:br>
              <a:rPr lang="en-US"/>
            </a:br>
            <a:r>
              <a:rPr lang="en-US"/>
              <a:t>HERE</a:t>
            </a:r>
          </a:p>
        </p:txBody>
      </p:sp>
      <p:sp>
        <p:nvSpPr>
          <p:cNvPr id="19" name="Text Placeholder 4">
            <a:extLst>
              <a:ext uri="{FF2B5EF4-FFF2-40B4-BE49-F238E27FC236}">
                <a16:creationId xmlns:a16="http://schemas.microsoft.com/office/drawing/2014/main" id="{40650BA2-390F-FD43-851C-D20399A4D664}"/>
              </a:ext>
            </a:extLst>
          </p:cNvPr>
          <p:cNvSpPr>
            <a:spLocks noGrp="1"/>
          </p:cNvSpPr>
          <p:nvPr>
            <p:ph type="body" sz="quarter" idx="11" hasCustomPrompt="1"/>
          </p:nvPr>
        </p:nvSpPr>
        <p:spPr>
          <a:xfrm>
            <a:off x="5605382" y="5113943"/>
            <a:ext cx="5827961" cy="276999"/>
          </a:xfrm>
          <a:noFill/>
        </p:spPr>
        <p:txBody>
          <a:bodyPr wrap="square" rtlCol="0">
            <a:spAutoFit/>
          </a:bodyPr>
          <a:lstStyle>
            <a:lvl1pPr marL="0" indent="0">
              <a:buNone/>
              <a:defRPr lang="en-US" sz="1200" dirty="0">
                <a:solidFill>
                  <a:schemeClr val="tx1">
                    <a:lumMod val="75000"/>
                    <a:lumOff val="25000"/>
                  </a:schemeClr>
                </a:solidFill>
                <a:latin typeface="+mn-lt"/>
                <a:cs typeface="+mn-cs"/>
              </a:defRPr>
            </a:lvl1pPr>
          </a:lstStyle>
          <a:p>
            <a:pPr marL="0" lvl="0" defTabSz="914400" latinLnBrk="0"/>
            <a:r>
              <a:rPr lang="en-US"/>
              <a:t>Presenter’s Name</a:t>
            </a:r>
          </a:p>
        </p:txBody>
      </p:sp>
    </p:spTree>
    <p:extLst>
      <p:ext uri="{BB962C8B-B14F-4D97-AF65-F5344CB8AC3E}">
        <p14:creationId xmlns:p14="http://schemas.microsoft.com/office/powerpoint/2010/main" val="362299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D5A1184-5728-834B-98AB-2FAE7706C86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527" r="247"/>
          <a:stretch/>
        </p:blipFill>
        <p:spPr>
          <a:xfrm>
            <a:off x="2362200" y="0"/>
            <a:ext cx="9829800" cy="6858000"/>
          </a:xfrm>
          <a:prstGeom prst="rect">
            <a:avLst/>
          </a:prstGeom>
        </p:spPr>
      </p:pic>
      <p:grpSp>
        <p:nvGrpSpPr>
          <p:cNvPr id="21" name="Group 20">
            <a:extLst>
              <a:ext uri="{FF2B5EF4-FFF2-40B4-BE49-F238E27FC236}">
                <a16:creationId xmlns:a16="http://schemas.microsoft.com/office/drawing/2014/main" id="{9639C907-7AD1-D345-B4D7-2E6E5F802B1B}"/>
              </a:ext>
            </a:extLst>
          </p:cNvPr>
          <p:cNvGrpSpPr/>
          <p:nvPr userDrawn="1"/>
        </p:nvGrpSpPr>
        <p:grpSpPr>
          <a:xfrm>
            <a:off x="10209121" y="6237171"/>
            <a:ext cx="1224237" cy="303315"/>
            <a:chOff x="9337806" y="4106341"/>
            <a:chExt cx="1729902" cy="428598"/>
          </a:xfrm>
          <a:solidFill>
            <a:schemeClr val="bg1"/>
          </a:solidFill>
        </p:grpSpPr>
        <p:sp>
          <p:nvSpPr>
            <p:cNvPr id="22" name="Freeform 21">
              <a:extLst>
                <a:ext uri="{FF2B5EF4-FFF2-40B4-BE49-F238E27FC236}">
                  <a16:creationId xmlns:a16="http://schemas.microsoft.com/office/drawing/2014/main" id="{05210CB2-98CF-5544-807F-007D23912928}"/>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852200CD-9B6F-A142-8A33-5A937B635099}"/>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grpFill/>
            <a:ln w="4341" cap="flat">
              <a:noFill/>
              <a:prstDash val="solid"/>
              <a:miter/>
            </a:ln>
          </p:spPr>
          <p:txBody>
            <a:bodyPr rtlCol="0" anchor="ctr"/>
            <a:lstStyle/>
            <a:p>
              <a:endParaRPr lang="en-US"/>
            </a:p>
          </p:txBody>
        </p:sp>
      </p:grpSp>
      <p:sp>
        <p:nvSpPr>
          <p:cNvPr id="24" name="TextBox 11">
            <a:extLst>
              <a:ext uri="{FF2B5EF4-FFF2-40B4-BE49-F238E27FC236}">
                <a16:creationId xmlns:a16="http://schemas.microsoft.com/office/drawing/2014/main" id="{7B75F3B7-D002-6F41-9605-D762BD1B8C2C}"/>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cxnSp>
        <p:nvCxnSpPr>
          <p:cNvPr id="25" name="Straight Connector 24">
            <a:extLst>
              <a:ext uri="{FF2B5EF4-FFF2-40B4-BE49-F238E27FC236}">
                <a16:creationId xmlns:a16="http://schemas.microsoft.com/office/drawing/2014/main" id="{5978DCE2-FEE5-CB45-9C44-E3B8CFE33B81}"/>
              </a:ext>
            </a:extLst>
          </p:cNvPr>
          <p:cNvCxnSpPr>
            <a:cxnSpLocks/>
          </p:cNvCxnSpPr>
          <p:nvPr userDrawn="1"/>
        </p:nvCxnSpPr>
        <p:spPr>
          <a:xfrm>
            <a:off x="11825964" y="1266093"/>
            <a:ext cx="0" cy="61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B655EA-7B7A-244E-A51D-30E29B19D6BC}"/>
              </a:ext>
            </a:extLst>
          </p:cNvPr>
          <p:cNvCxnSpPr>
            <a:cxnSpLocks/>
          </p:cNvCxnSpPr>
          <p:nvPr userDrawn="1"/>
        </p:nvCxnSpPr>
        <p:spPr>
          <a:xfrm>
            <a:off x="11825964" y="1879134"/>
            <a:ext cx="0" cy="46020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901262" y="3099739"/>
            <a:ext cx="5093130"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hasCustomPrompt="1"/>
          </p:nvPr>
        </p:nvSpPr>
        <p:spPr>
          <a:xfrm>
            <a:off x="901261" y="967571"/>
            <a:ext cx="5093131" cy="2086725"/>
          </a:xfrm>
          <a:noFill/>
        </p:spPr>
        <p:txBody>
          <a:bodyPr wrap="square" rtlCol="0" anchor="b">
            <a:spAutoFit/>
          </a:bodyPr>
          <a:lstStyle>
            <a:lvl1pPr>
              <a:lnSpc>
                <a:spcPct val="80000"/>
              </a:lnSpc>
              <a:defRPr lang="en-US" sz="5400" spc="-150" dirty="0">
                <a:ea typeface="+mn-ea"/>
              </a:defRPr>
            </a:lvl1pPr>
          </a:lstStyle>
          <a:p>
            <a:pPr marL="0" lvl="0" defTabSz="914400" latinLnBrk="0">
              <a:lnSpc>
                <a:spcPct val="80000"/>
              </a:lnSpc>
            </a:pPr>
            <a:r>
              <a:rPr lang="en-US"/>
              <a:t>NEW </a:t>
            </a:r>
            <a:br>
              <a:rPr lang="en-US"/>
            </a:br>
            <a:r>
              <a:rPr lang="en-US"/>
              <a:t>DIVIDER </a:t>
            </a:r>
            <a:br>
              <a:rPr lang="en-US"/>
            </a:br>
            <a:r>
              <a:rPr lang="en-US"/>
              <a:t>SLIDE</a:t>
            </a:r>
          </a:p>
        </p:txBody>
      </p:sp>
      <p:sp>
        <p:nvSpPr>
          <p:cNvPr id="2" name="Rectangle 1">
            <a:extLst>
              <a:ext uri="{FF2B5EF4-FFF2-40B4-BE49-F238E27FC236}">
                <a16:creationId xmlns:a16="http://schemas.microsoft.com/office/drawing/2014/main" id="{07279F2D-F83B-4541-BE85-613798A79F1C}"/>
              </a:ext>
            </a:extLst>
          </p:cNvPr>
          <p:cNvSpPr/>
          <p:nvPr userDrawn="1"/>
        </p:nvSpPr>
        <p:spPr>
          <a:xfrm>
            <a:off x="377952" y="6059424"/>
            <a:ext cx="1231392" cy="646176"/>
          </a:xfrm>
          <a:prstGeom prst="rect">
            <a:avLst/>
          </a:prstGeom>
          <a:solidFill>
            <a:schemeClr val="bg1"/>
          </a:solidFill>
          <a:ln>
            <a:noFill/>
          </a:ln>
        </p:spPr>
        <p:txBody>
          <a:bodyPr wrap="none" rtlCol="0" anchor="ctr">
            <a:spAutoFit/>
          </a:bodyPr>
          <a:lstStyle/>
          <a:p>
            <a:pPr algn="l"/>
            <a:endParaRPr lang="en-US">
              <a:latin typeface="+mj-lt"/>
            </a:endParaRPr>
          </a:p>
        </p:txBody>
      </p:sp>
    </p:spTree>
    <p:extLst>
      <p:ext uri="{BB962C8B-B14F-4D97-AF65-F5344CB8AC3E}">
        <p14:creationId xmlns:p14="http://schemas.microsoft.com/office/powerpoint/2010/main" val="402391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549941" y="1310249"/>
            <a:ext cx="10798737" cy="4912751"/>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4" name="Slide Number Placeholder 3">
            <a:extLst>
              <a:ext uri="{FF2B5EF4-FFF2-40B4-BE49-F238E27FC236}">
                <a16:creationId xmlns:a16="http://schemas.microsoft.com/office/drawing/2014/main" id="{C084DB8C-37D0-8244-BB73-1FCBC1D4E0FB}"/>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2721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Slide Number Placeholder 3">
            <a:extLst>
              <a:ext uri="{FF2B5EF4-FFF2-40B4-BE49-F238E27FC236}">
                <a16:creationId xmlns:a16="http://schemas.microsoft.com/office/drawing/2014/main" id="{D8C412D9-E3B9-304A-B0F1-B490D3CCFB3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6503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ub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Text Placeholder 4">
            <a:extLst>
              <a:ext uri="{FF2B5EF4-FFF2-40B4-BE49-F238E27FC236}">
                <a16:creationId xmlns:a16="http://schemas.microsoft.com/office/drawing/2014/main" id="{0BC2B846-04D9-6841-8C40-D0301244C875}"/>
              </a:ext>
            </a:extLst>
          </p:cNvPr>
          <p:cNvSpPr>
            <a:spLocks noGrp="1"/>
          </p:cNvSpPr>
          <p:nvPr>
            <p:ph type="body" sz="quarter" idx="10" hasCustomPrompt="1"/>
          </p:nvPr>
        </p:nvSpPr>
        <p:spPr>
          <a:xfrm>
            <a:off x="549940" y="1266346"/>
            <a:ext cx="10798737"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4" name="Slide Number Placeholder 3">
            <a:extLst>
              <a:ext uri="{FF2B5EF4-FFF2-40B4-BE49-F238E27FC236}">
                <a16:creationId xmlns:a16="http://schemas.microsoft.com/office/drawing/2014/main" id="{F4CFF7CE-8138-854B-A885-FD4D270DE90C}"/>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26043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Empty Slid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31375A-C04C-A643-B9AE-2D89A082C89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13115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2" y="430008"/>
            <a:ext cx="5082374" cy="584775"/>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549942" y="1032933"/>
            <a:ext cx="5082374" cy="5190067"/>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4" name="TextBox 3">
            <a:extLst>
              <a:ext uri="{FF2B5EF4-FFF2-40B4-BE49-F238E27FC236}">
                <a16:creationId xmlns:a16="http://schemas.microsoft.com/office/drawing/2014/main" id="{75BE8FEA-F832-E544-BBB6-28722CB1FA35}"/>
              </a:ext>
            </a:extLst>
          </p:cNvPr>
          <p:cNvSpPr txBox="1"/>
          <p:nvPr userDrawn="1"/>
        </p:nvSpPr>
        <p:spPr>
          <a:xfrm>
            <a:off x="6096000" y="0"/>
            <a:ext cx="6096000" cy="6858000"/>
          </a:xfrm>
          <a:prstGeom prst="rect">
            <a:avLst/>
          </a:prstGeom>
          <a:solidFill>
            <a:srgbClr val="072330"/>
          </a:solidFill>
        </p:spPr>
        <p:txBody>
          <a:bodyPr wrap="square" rtlCol="0">
            <a:spAutoFit/>
          </a:bodyPr>
          <a:lstStyle/>
          <a:p>
            <a:pPr algn="l"/>
            <a:endParaRPr lang="en-US" err="1">
              <a:latin typeface="+mj-lt"/>
            </a:endParaRPr>
          </a:p>
        </p:txBody>
      </p:sp>
      <p:cxnSp>
        <p:nvCxnSpPr>
          <p:cNvPr id="5" name="Straight Connector 4">
            <a:extLst>
              <a:ext uri="{FF2B5EF4-FFF2-40B4-BE49-F238E27FC236}">
                <a16:creationId xmlns:a16="http://schemas.microsoft.com/office/drawing/2014/main" id="{81D1EED2-D908-DF4F-A217-56A33B756E87}"/>
              </a:ext>
            </a:extLst>
          </p:cNvPr>
          <p:cNvCxnSpPr>
            <a:cxnSpLocks/>
          </p:cNvCxnSpPr>
          <p:nvPr userDrawn="1"/>
        </p:nvCxnSpPr>
        <p:spPr>
          <a:xfrm>
            <a:off x="11825964" y="1266093"/>
            <a:ext cx="0" cy="52251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11">
            <a:extLst>
              <a:ext uri="{FF2B5EF4-FFF2-40B4-BE49-F238E27FC236}">
                <a16:creationId xmlns:a16="http://schemas.microsoft.com/office/drawing/2014/main" id="{11E49B83-820C-C944-954E-84567550B8F7}"/>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bg1"/>
                </a:solidFill>
                <a:latin typeface="Arial" panose="020B0604020202020204" pitchFamily="34" charset="0"/>
                <a:ea typeface="Segoe UI Historic" panose="020B0502040204020203" pitchFamily="34" charset="0"/>
                <a:cs typeface="Arial" panose="020B0604020202020204" pitchFamily="34" charset="0"/>
              </a:rPr>
              <a:t>© Digital.ai.2023</a:t>
            </a:r>
          </a:p>
        </p:txBody>
      </p:sp>
      <p:sp>
        <p:nvSpPr>
          <p:cNvPr id="7" name="Chart Placeholder 6">
            <a:extLst>
              <a:ext uri="{FF2B5EF4-FFF2-40B4-BE49-F238E27FC236}">
                <a16:creationId xmlns:a16="http://schemas.microsoft.com/office/drawing/2014/main" id="{B0485454-62E4-C644-9E5A-8EB709E766E9}"/>
              </a:ext>
            </a:extLst>
          </p:cNvPr>
          <p:cNvSpPr>
            <a:spLocks noGrp="1"/>
          </p:cNvSpPr>
          <p:nvPr>
            <p:ph type="chart" sz="quarter" idx="14"/>
          </p:nvPr>
        </p:nvSpPr>
        <p:spPr>
          <a:xfrm>
            <a:off x="6536991" y="430008"/>
            <a:ext cx="4822910" cy="5792992"/>
          </a:xfrm>
          <a:ln>
            <a:noFill/>
          </a:ln>
        </p:spPr>
        <p:txBody>
          <a:bodyPr anchor="ctr"/>
          <a:lstStyle>
            <a:lvl1pPr marL="176213" indent="0" algn="ctr">
              <a:buNone/>
              <a:defRPr>
                <a:solidFill>
                  <a:schemeClr val="bg1"/>
                </a:solidFill>
              </a:defRPr>
            </a:lvl1pPr>
          </a:lstStyle>
          <a:p>
            <a:endParaRPr lang="en-US"/>
          </a:p>
        </p:txBody>
      </p:sp>
      <p:sp>
        <p:nvSpPr>
          <p:cNvPr id="8" name="Slide Number Placeholder 3">
            <a:extLst>
              <a:ext uri="{FF2B5EF4-FFF2-40B4-BE49-F238E27FC236}">
                <a16:creationId xmlns:a16="http://schemas.microsoft.com/office/drawing/2014/main" id="{45FCE80A-1C1F-7B4A-9DD9-35F4E5FE3C31}"/>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bg1"/>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2973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584775"/>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5" name="Rounded Rectangle 4">
            <a:extLst>
              <a:ext uri="{FF2B5EF4-FFF2-40B4-BE49-F238E27FC236}">
                <a16:creationId xmlns:a16="http://schemas.microsoft.com/office/drawing/2014/main" id="{1F166401-B142-9D4A-B0EA-79AAD6C37FDC}"/>
              </a:ext>
            </a:extLst>
          </p:cNvPr>
          <p:cNvSpPr/>
          <p:nvPr userDrawn="1"/>
        </p:nvSpPr>
        <p:spPr>
          <a:xfrm>
            <a:off x="4080451" y="1420240"/>
            <a:ext cx="3835251" cy="4513632"/>
          </a:xfrm>
          <a:prstGeom prst="roundRect">
            <a:avLst>
              <a:gd name="adj" fmla="val 3731"/>
            </a:avLst>
          </a:prstGeom>
          <a:gradFill flip="none" rotWithShape="1">
            <a:gsLst>
              <a:gs pos="11000">
                <a:srgbClr val="124667"/>
              </a:gs>
              <a:gs pos="70000">
                <a:schemeClr val="accent1"/>
              </a:gs>
            </a:gsLst>
            <a:lin ang="18900000" scaled="1"/>
            <a:tileRect/>
          </a:gradFill>
          <a:ln>
            <a:noFill/>
          </a:ln>
        </p:spPr>
        <p:txBody>
          <a:bodyPr wrap="square" rtlCol="0" anchor="ctr">
            <a:noAutofit/>
          </a:bodyPr>
          <a:lstStyle/>
          <a:p>
            <a:pPr algn="l"/>
            <a:endParaRPr lang="en-US">
              <a:latin typeface="+mj-lt"/>
            </a:endParaRPr>
          </a:p>
        </p:txBody>
      </p:sp>
      <p:sp>
        <p:nvSpPr>
          <p:cNvPr id="10" name="Text Placeholder 12">
            <a:extLst>
              <a:ext uri="{FF2B5EF4-FFF2-40B4-BE49-F238E27FC236}">
                <a16:creationId xmlns:a16="http://schemas.microsoft.com/office/drawing/2014/main" id="{4955E6E2-AC39-1D43-8406-98072793D7FF}"/>
              </a:ext>
            </a:extLst>
          </p:cNvPr>
          <p:cNvSpPr>
            <a:spLocks noGrp="1"/>
          </p:cNvSpPr>
          <p:nvPr>
            <p:ph type="body" sz="quarter" idx="13"/>
          </p:nvPr>
        </p:nvSpPr>
        <p:spPr>
          <a:xfrm>
            <a:off x="549941" y="2192252"/>
            <a:ext cx="3136842" cy="3297441"/>
          </a:xfrm>
        </p:spPr>
        <p:txBody>
          <a:bodyPr wrap="square" lIns="90000">
            <a:noAutofit/>
          </a:bodyPr>
          <a:lstStyle>
            <a:lvl1pPr marL="0" indent="0">
              <a:buNone/>
              <a:defRPr lang="en-GB" sz="12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11" name="Text Placeholder 12">
            <a:extLst>
              <a:ext uri="{FF2B5EF4-FFF2-40B4-BE49-F238E27FC236}">
                <a16:creationId xmlns:a16="http://schemas.microsoft.com/office/drawing/2014/main" id="{0894A370-16BE-6344-B823-7C857FD438B0}"/>
              </a:ext>
            </a:extLst>
          </p:cNvPr>
          <p:cNvSpPr>
            <a:spLocks noGrp="1"/>
          </p:cNvSpPr>
          <p:nvPr>
            <p:ph type="body" sz="quarter" idx="14"/>
          </p:nvPr>
        </p:nvSpPr>
        <p:spPr>
          <a:xfrm>
            <a:off x="8309370" y="2192253"/>
            <a:ext cx="3136842" cy="3297440"/>
          </a:xfrm>
        </p:spPr>
        <p:txBody>
          <a:bodyPr wrap="square" lIns="90000">
            <a:noAutofit/>
          </a:bodyPr>
          <a:lstStyle>
            <a:lvl1pPr marL="0" indent="0">
              <a:buNone/>
              <a:defRPr lang="en-GB" sz="12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12" name="Text Placeholder 12">
            <a:extLst>
              <a:ext uri="{FF2B5EF4-FFF2-40B4-BE49-F238E27FC236}">
                <a16:creationId xmlns:a16="http://schemas.microsoft.com/office/drawing/2014/main" id="{E2195EE8-BF6F-1649-A6B1-7852A8FDA2E6}"/>
              </a:ext>
            </a:extLst>
          </p:cNvPr>
          <p:cNvSpPr>
            <a:spLocks noGrp="1"/>
          </p:cNvSpPr>
          <p:nvPr>
            <p:ph type="body" sz="quarter" idx="15"/>
          </p:nvPr>
        </p:nvSpPr>
        <p:spPr>
          <a:xfrm>
            <a:off x="4429655" y="2192253"/>
            <a:ext cx="3136842" cy="3297440"/>
          </a:xfrm>
        </p:spPr>
        <p:txBody>
          <a:bodyPr wrap="square" lIns="90000">
            <a:noAutofit/>
          </a:bodyPr>
          <a:lstStyle>
            <a:lvl1pPr marL="0" indent="0">
              <a:buNone/>
              <a:defRPr lang="en-GB" sz="1200" dirty="0" smtClean="0">
                <a:solidFill>
                  <a:schemeClr val="bg1"/>
                </a:solidFill>
                <a:latin typeface="+mn-lt"/>
                <a:cs typeface="+mn-cs"/>
              </a:defRPr>
            </a:lvl1pPr>
          </a:lstStyle>
          <a:p>
            <a:pPr marL="0" lvl="0" defTabSz="914400" latinLnBrk="0">
              <a:lnSpc>
                <a:spcPct val="150000"/>
              </a:lnSpc>
            </a:pPr>
            <a:r>
              <a:rPr lang="en-GB"/>
              <a:t>Click to edit Master text styles</a:t>
            </a:r>
          </a:p>
        </p:txBody>
      </p:sp>
      <p:sp>
        <p:nvSpPr>
          <p:cNvPr id="13" name="Text Placeholder 12">
            <a:extLst>
              <a:ext uri="{FF2B5EF4-FFF2-40B4-BE49-F238E27FC236}">
                <a16:creationId xmlns:a16="http://schemas.microsoft.com/office/drawing/2014/main" id="{E24F1616-7C9F-5548-81A0-74615FE8B861}"/>
              </a:ext>
            </a:extLst>
          </p:cNvPr>
          <p:cNvSpPr>
            <a:spLocks noGrp="1"/>
          </p:cNvSpPr>
          <p:nvPr>
            <p:ph type="body" sz="quarter" idx="16" hasCustomPrompt="1"/>
          </p:nvPr>
        </p:nvSpPr>
        <p:spPr>
          <a:xfrm>
            <a:off x="549940" y="1709838"/>
            <a:ext cx="3136842" cy="400110"/>
          </a:xfrm>
        </p:spPr>
        <p:txBody>
          <a:bodyPr wrap="square" anchor="b">
            <a:spAutoFit/>
          </a:bodyPr>
          <a:lstStyle>
            <a:lvl1pPr marL="0" indent="0">
              <a:buNone/>
              <a:defRPr lang="en-GB" sz="2000" b="1" spc="-150" dirty="0">
                <a:solidFill>
                  <a:srgbClr val="649A3C"/>
                </a:solidFill>
              </a:defRPr>
            </a:lvl1pPr>
          </a:lstStyle>
          <a:p>
            <a:pPr marL="0" lvl="0" defTabSz="914400" latinLnBrk="0"/>
            <a:r>
              <a:rPr lang="en-GB"/>
              <a:t>CLICK TO EDIT</a:t>
            </a:r>
          </a:p>
        </p:txBody>
      </p:sp>
      <p:sp>
        <p:nvSpPr>
          <p:cNvPr id="14" name="Text Placeholder 12">
            <a:extLst>
              <a:ext uri="{FF2B5EF4-FFF2-40B4-BE49-F238E27FC236}">
                <a16:creationId xmlns:a16="http://schemas.microsoft.com/office/drawing/2014/main" id="{DDAAC77F-E810-0245-A339-F539D83553DB}"/>
              </a:ext>
            </a:extLst>
          </p:cNvPr>
          <p:cNvSpPr>
            <a:spLocks noGrp="1"/>
          </p:cNvSpPr>
          <p:nvPr>
            <p:ph type="body" sz="quarter" idx="17" hasCustomPrompt="1"/>
          </p:nvPr>
        </p:nvSpPr>
        <p:spPr>
          <a:xfrm>
            <a:off x="8309370" y="1709838"/>
            <a:ext cx="3136842" cy="400110"/>
          </a:xfrm>
        </p:spPr>
        <p:txBody>
          <a:bodyPr wrap="square" anchor="b">
            <a:spAutoFit/>
          </a:bodyPr>
          <a:lstStyle>
            <a:lvl1pPr marL="0" indent="0">
              <a:buNone/>
              <a:defRPr lang="en-GB" sz="2000" b="1" spc="-150" dirty="0">
                <a:solidFill>
                  <a:srgbClr val="649A3C"/>
                </a:solidFill>
              </a:defRPr>
            </a:lvl1pPr>
          </a:lstStyle>
          <a:p>
            <a:pPr marL="0" lvl="0" defTabSz="914400" latinLnBrk="0"/>
            <a:r>
              <a:rPr lang="en-GB"/>
              <a:t>CLICK TO EDIT</a:t>
            </a:r>
          </a:p>
        </p:txBody>
      </p:sp>
      <p:sp>
        <p:nvSpPr>
          <p:cNvPr id="15" name="Text Placeholder 12">
            <a:extLst>
              <a:ext uri="{FF2B5EF4-FFF2-40B4-BE49-F238E27FC236}">
                <a16:creationId xmlns:a16="http://schemas.microsoft.com/office/drawing/2014/main" id="{66C153FA-F764-354C-814D-0D2B3FF18EC6}"/>
              </a:ext>
            </a:extLst>
          </p:cNvPr>
          <p:cNvSpPr>
            <a:spLocks noGrp="1"/>
          </p:cNvSpPr>
          <p:nvPr>
            <p:ph type="body" sz="quarter" idx="18" hasCustomPrompt="1"/>
          </p:nvPr>
        </p:nvSpPr>
        <p:spPr>
          <a:xfrm>
            <a:off x="4429655" y="1709838"/>
            <a:ext cx="3136842" cy="400110"/>
          </a:xfrm>
        </p:spPr>
        <p:txBody>
          <a:bodyPr wrap="square" anchor="b">
            <a:spAutoFit/>
          </a:bodyPr>
          <a:lstStyle>
            <a:lvl1pPr marL="0" indent="0">
              <a:buNone/>
              <a:defRPr lang="en-GB" sz="2000" b="1" spc="-150" dirty="0">
                <a:solidFill>
                  <a:schemeClr val="bg1"/>
                </a:solidFill>
              </a:defRPr>
            </a:lvl1pPr>
          </a:lstStyle>
          <a:p>
            <a:pPr marL="0" lvl="0" defTabSz="914400" latinLnBrk="0"/>
            <a:r>
              <a:rPr lang="en-GB"/>
              <a:t>CLICK TO EDIT</a:t>
            </a:r>
          </a:p>
        </p:txBody>
      </p:sp>
      <p:sp>
        <p:nvSpPr>
          <p:cNvPr id="16" name="Slide Number Placeholder 3">
            <a:extLst>
              <a:ext uri="{FF2B5EF4-FFF2-40B4-BE49-F238E27FC236}">
                <a16:creationId xmlns:a16="http://schemas.microsoft.com/office/drawing/2014/main" id="{54687646-32EB-EC41-A160-AD256CAE0F01}"/>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26153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0" y="1451413"/>
            <a:ext cx="3136843" cy="1077218"/>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5" name="Text Placeholder 12">
            <a:extLst>
              <a:ext uri="{FF2B5EF4-FFF2-40B4-BE49-F238E27FC236}">
                <a16:creationId xmlns:a16="http://schemas.microsoft.com/office/drawing/2014/main" id="{0CBB2189-63D1-F440-BA4D-30DC1EBC32CD}"/>
              </a:ext>
            </a:extLst>
          </p:cNvPr>
          <p:cNvSpPr>
            <a:spLocks noGrp="1"/>
          </p:cNvSpPr>
          <p:nvPr>
            <p:ph type="body" sz="quarter" idx="13"/>
          </p:nvPr>
        </p:nvSpPr>
        <p:spPr>
          <a:xfrm>
            <a:off x="549942" y="2528631"/>
            <a:ext cx="3136842" cy="2568663"/>
          </a:xfrm>
        </p:spPr>
        <p:txBody>
          <a:bodyPr wrap="square" lIns="90000">
            <a:noAutofit/>
          </a:bodyPr>
          <a:lstStyle>
            <a:lvl1pPr marL="0" indent="0">
              <a:lnSpc>
                <a:spcPct val="100000"/>
              </a:lnSpc>
              <a:buNone/>
              <a:defRPr lang="en-GB" sz="18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7" name="Table Placeholder 6">
            <a:extLst>
              <a:ext uri="{FF2B5EF4-FFF2-40B4-BE49-F238E27FC236}">
                <a16:creationId xmlns:a16="http://schemas.microsoft.com/office/drawing/2014/main" id="{91BD635E-AB8D-B748-B4FE-4DFB8B0572CC}"/>
              </a:ext>
            </a:extLst>
          </p:cNvPr>
          <p:cNvSpPr>
            <a:spLocks noGrp="1"/>
          </p:cNvSpPr>
          <p:nvPr>
            <p:ph type="tbl" sz="quarter" idx="14"/>
          </p:nvPr>
        </p:nvSpPr>
        <p:spPr>
          <a:xfrm>
            <a:off x="4241260" y="466929"/>
            <a:ext cx="7130374" cy="5992238"/>
          </a:xfrm>
        </p:spPr>
        <p:txBody>
          <a:bodyPr anchor="ctr"/>
          <a:lstStyle>
            <a:lvl1pPr marL="9525" indent="0" algn="ctr">
              <a:buNone/>
              <a:tabLst/>
              <a:defRPr>
                <a:solidFill>
                  <a:schemeClr val="tx1"/>
                </a:solidFill>
              </a:defRPr>
            </a:lvl1pPr>
          </a:lstStyle>
          <a:p>
            <a:endParaRPr lang="en-US"/>
          </a:p>
        </p:txBody>
      </p:sp>
      <p:sp>
        <p:nvSpPr>
          <p:cNvPr id="6" name="Slide Number Placeholder 3">
            <a:extLst>
              <a:ext uri="{FF2B5EF4-FFF2-40B4-BE49-F238E27FC236}">
                <a16:creationId xmlns:a16="http://schemas.microsoft.com/office/drawing/2014/main" id="{379C5AD2-BA6D-FB49-B2D0-4C01FEB42006}"/>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60476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 Slide">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A362C4E3-61FC-C34E-9102-05765F313854}"/>
              </a:ext>
            </a:extLst>
          </p:cNvPr>
          <p:cNvSpPr>
            <a:spLocks noGrp="1"/>
          </p:cNvSpPr>
          <p:nvPr>
            <p:ph type="body" sz="quarter" idx="16" hasCustomPrompt="1"/>
          </p:nvPr>
        </p:nvSpPr>
        <p:spPr>
          <a:xfrm>
            <a:off x="8133941" y="792190"/>
            <a:ext cx="3226340" cy="387798"/>
          </a:xfrm>
          <a:noFill/>
        </p:spPr>
        <p:txBody>
          <a:bodyPr vert="horz" wrap="square" lIns="91440" tIns="45720" rIns="91440" bIns="45720" rtlCol="0" anchor="b" anchorCtr="0">
            <a:spAutoFit/>
          </a:bodyPr>
          <a:lstStyle>
            <a:lvl1pPr marL="0" indent="0">
              <a:lnSpc>
                <a:spcPct val="100000"/>
              </a:lnSpc>
              <a:buNone/>
              <a:defRPr lang="en-GB" sz="2400" b="1" i="0" spc="-150" dirty="0">
                <a:solidFill>
                  <a:schemeClr val="accent1"/>
                </a:solidFill>
              </a:defRPr>
            </a:lvl1pPr>
          </a:lstStyle>
          <a:p>
            <a:pPr marL="0" lvl="0" defTabSz="914400" latinLnBrk="0">
              <a:lnSpc>
                <a:spcPct val="80000"/>
              </a:lnSpc>
              <a:spcBef>
                <a:spcPct val="0"/>
              </a:spcBef>
              <a:spcAft>
                <a:spcPct val="0"/>
              </a:spcAft>
            </a:pPr>
            <a:r>
              <a:rPr lang="en-GB"/>
              <a:t>CLICK TO EDIT</a:t>
            </a:r>
          </a:p>
        </p:txBody>
      </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0" y="1451413"/>
            <a:ext cx="2512653" cy="1569660"/>
          </a:xfrm>
          <a:noFill/>
        </p:spPr>
        <p:txBody>
          <a:bodyPr wrap="square" rtlCol="0" anchor="b">
            <a:spAutoFit/>
          </a:bodyPr>
          <a:lstStyle>
            <a:lvl1pPr>
              <a:lnSpc>
                <a:spcPct val="80000"/>
              </a:lnSpc>
              <a:defRPr lang="en-US" sz="4000" spc="-150" dirty="0">
                <a:ea typeface="+mn-ea"/>
              </a:defRPr>
            </a:lvl1pPr>
          </a:lstStyle>
          <a:p>
            <a:pPr marL="0" lvl="0" defTabSz="914400" latinLnBrk="0">
              <a:lnSpc>
                <a:spcPct val="80000"/>
              </a:lnSpc>
            </a:pPr>
            <a:r>
              <a:rPr lang="en-US"/>
              <a:t>TWO</a:t>
            </a:r>
            <a:br>
              <a:rPr lang="en-US"/>
            </a:br>
            <a:r>
              <a:rPr lang="en-US"/>
              <a:t>COLUMN</a:t>
            </a:r>
            <a:br>
              <a:rPr lang="en-US"/>
            </a:br>
            <a:r>
              <a:rPr lang="en-US"/>
              <a:t>SLIDE</a:t>
            </a:r>
          </a:p>
        </p:txBody>
      </p:sp>
      <p:sp>
        <p:nvSpPr>
          <p:cNvPr id="5" name="Text Placeholder 12">
            <a:extLst>
              <a:ext uri="{FF2B5EF4-FFF2-40B4-BE49-F238E27FC236}">
                <a16:creationId xmlns:a16="http://schemas.microsoft.com/office/drawing/2014/main" id="{0CBB2189-63D1-F440-BA4D-30DC1EBC32CD}"/>
              </a:ext>
            </a:extLst>
          </p:cNvPr>
          <p:cNvSpPr>
            <a:spLocks noGrp="1"/>
          </p:cNvSpPr>
          <p:nvPr>
            <p:ph type="body" sz="quarter" idx="13"/>
          </p:nvPr>
        </p:nvSpPr>
        <p:spPr>
          <a:xfrm>
            <a:off x="549940" y="3021073"/>
            <a:ext cx="2512653" cy="1093727"/>
          </a:xfrm>
        </p:spPr>
        <p:txBody>
          <a:bodyPr wrap="square" lIns="90000">
            <a:noAutofit/>
          </a:bodyPr>
          <a:lstStyle>
            <a:lvl1pPr marL="0" indent="0">
              <a:lnSpc>
                <a:spcPct val="100000"/>
              </a:lnSpc>
              <a:buNone/>
              <a:defRPr lang="en-GB" sz="18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pic>
        <p:nvPicPr>
          <p:cNvPr id="6" name="Picture 5" descr="A computer on a table&#10;&#10;Description automatically generated with medium confidence">
            <a:extLst>
              <a:ext uri="{FF2B5EF4-FFF2-40B4-BE49-F238E27FC236}">
                <a16:creationId xmlns:a16="http://schemas.microsoft.com/office/drawing/2014/main" id="{27A511C7-6B97-6F4B-9929-71EB8A97B99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521414" y="0"/>
            <a:ext cx="4143982" cy="6858000"/>
          </a:xfrm>
          <a:prstGeom prst="rect">
            <a:avLst/>
          </a:prstGeom>
        </p:spPr>
      </p:pic>
      <p:sp>
        <p:nvSpPr>
          <p:cNvPr id="10" name="Rounded Rectangle 51">
            <a:extLst>
              <a:ext uri="{FF2B5EF4-FFF2-40B4-BE49-F238E27FC236}">
                <a16:creationId xmlns:a16="http://schemas.microsoft.com/office/drawing/2014/main" id="{B1AAFD95-ACB2-7E4D-9BEC-F8CBB90AE360}"/>
              </a:ext>
            </a:extLst>
          </p:cNvPr>
          <p:cNvSpPr/>
          <p:nvPr userDrawn="1"/>
        </p:nvSpPr>
        <p:spPr>
          <a:xfrm rot="16200000">
            <a:off x="2164406" y="1357008"/>
            <a:ext cx="6858001" cy="4143980"/>
          </a:xfrm>
          <a:prstGeom prst="rect">
            <a:avLst/>
          </a:prstGeom>
          <a:gradFill flip="none" rotWithShape="1">
            <a:gsLst>
              <a:gs pos="0">
                <a:srgbClr val="072330">
                  <a:alpha val="77516"/>
                </a:srgbClr>
              </a:gs>
              <a:gs pos="97000">
                <a:srgbClr val="051521">
                  <a:alpha val="90752"/>
                </a:srgb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Placeholder 12">
            <a:extLst>
              <a:ext uri="{FF2B5EF4-FFF2-40B4-BE49-F238E27FC236}">
                <a16:creationId xmlns:a16="http://schemas.microsoft.com/office/drawing/2014/main" id="{5CE2CB95-F4DF-AF40-A0BE-C01EE489C2E9}"/>
              </a:ext>
            </a:extLst>
          </p:cNvPr>
          <p:cNvSpPr>
            <a:spLocks noGrp="1"/>
          </p:cNvSpPr>
          <p:nvPr>
            <p:ph type="body" sz="quarter" idx="14" hasCustomPrompt="1"/>
          </p:nvPr>
        </p:nvSpPr>
        <p:spPr>
          <a:xfrm>
            <a:off x="3980233" y="792190"/>
            <a:ext cx="3226340" cy="387798"/>
          </a:xfrm>
          <a:noFill/>
        </p:spPr>
        <p:txBody>
          <a:bodyPr vert="horz" wrap="square" lIns="91440" tIns="45720" rIns="91440" bIns="45720" rtlCol="0" anchor="b" anchorCtr="0">
            <a:spAutoFit/>
          </a:bodyPr>
          <a:lstStyle>
            <a:lvl1pPr marL="0" indent="0">
              <a:lnSpc>
                <a:spcPct val="100000"/>
              </a:lnSpc>
              <a:buNone/>
              <a:defRPr lang="en-GB" sz="2400" b="1" i="0" spc="-150" dirty="0">
                <a:solidFill>
                  <a:schemeClr val="accent1"/>
                </a:solidFill>
              </a:defRPr>
            </a:lvl1pPr>
          </a:lstStyle>
          <a:p>
            <a:pPr marL="0" lvl="0" defTabSz="914400" latinLnBrk="0">
              <a:lnSpc>
                <a:spcPct val="80000"/>
              </a:lnSpc>
              <a:spcBef>
                <a:spcPct val="0"/>
              </a:spcBef>
              <a:spcAft>
                <a:spcPct val="0"/>
              </a:spcAft>
            </a:pPr>
            <a:r>
              <a:rPr lang="en-GB"/>
              <a:t>CLICK TO EDIT</a:t>
            </a:r>
          </a:p>
        </p:txBody>
      </p:sp>
      <p:sp>
        <p:nvSpPr>
          <p:cNvPr id="16" name="Text Placeholder 12">
            <a:extLst>
              <a:ext uri="{FF2B5EF4-FFF2-40B4-BE49-F238E27FC236}">
                <a16:creationId xmlns:a16="http://schemas.microsoft.com/office/drawing/2014/main" id="{27B4FCB2-43F6-C448-BCBD-43CC4C3D0593}"/>
              </a:ext>
            </a:extLst>
          </p:cNvPr>
          <p:cNvSpPr>
            <a:spLocks noGrp="1"/>
          </p:cNvSpPr>
          <p:nvPr>
            <p:ph type="body" sz="quarter" idx="15"/>
          </p:nvPr>
        </p:nvSpPr>
        <p:spPr>
          <a:xfrm>
            <a:off x="3980233" y="1296455"/>
            <a:ext cx="3226340" cy="335092"/>
          </a:xfrm>
        </p:spPr>
        <p:txBody>
          <a:bodyPr wrap="square">
            <a:spAutoFit/>
          </a:bodyPr>
          <a:lstStyle>
            <a:lvl1pPr marL="0" indent="0">
              <a:buNone/>
              <a:defRPr lang="en-GB" sz="1200" dirty="0">
                <a:solidFill>
                  <a:schemeClr val="bg1"/>
                </a:solidFill>
                <a:latin typeface="+mn-lt"/>
                <a:cs typeface="+mn-cs"/>
              </a:defRPr>
            </a:lvl1pPr>
          </a:lstStyle>
          <a:p>
            <a:pPr marL="0" lvl="0" defTabSz="914400" latinLnBrk="0">
              <a:lnSpc>
                <a:spcPct val="150000"/>
              </a:lnSpc>
            </a:pPr>
            <a:r>
              <a:rPr lang="en-GB"/>
              <a:t>Click to edit</a:t>
            </a:r>
          </a:p>
        </p:txBody>
      </p:sp>
      <p:sp>
        <p:nvSpPr>
          <p:cNvPr id="18" name="Text Placeholder 12">
            <a:extLst>
              <a:ext uri="{FF2B5EF4-FFF2-40B4-BE49-F238E27FC236}">
                <a16:creationId xmlns:a16="http://schemas.microsoft.com/office/drawing/2014/main" id="{7F8F2350-BFE2-7648-B9FC-0198738CD8D5}"/>
              </a:ext>
            </a:extLst>
          </p:cNvPr>
          <p:cNvSpPr>
            <a:spLocks noGrp="1"/>
          </p:cNvSpPr>
          <p:nvPr>
            <p:ph type="body" sz="quarter" idx="17"/>
          </p:nvPr>
        </p:nvSpPr>
        <p:spPr>
          <a:xfrm>
            <a:off x="8133941" y="1296455"/>
            <a:ext cx="3226340" cy="335092"/>
          </a:xfrm>
        </p:spPr>
        <p:txBody>
          <a:bodyPr wrap="square">
            <a:spAutoFit/>
          </a:bodyPr>
          <a:lstStyle>
            <a:lvl1pPr marL="0" indent="0">
              <a:buNone/>
              <a:defRPr lang="en-GB" sz="1200" dirty="0">
                <a:solidFill>
                  <a:schemeClr val="tx1"/>
                </a:solidFill>
                <a:latin typeface="+mn-lt"/>
                <a:cs typeface="+mn-cs"/>
              </a:defRPr>
            </a:lvl1pPr>
          </a:lstStyle>
          <a:p>
            <a:pPr marL="0" lvl="0" defTabSz="914400" latinLnBrk="0">
              <a:lnSpc>
                <a:spcPct val="150000"/>
              </a:lnSpc>
            </a:pPr>
            <a:r>
              <a:rPr lang="en-GB"/>
              <a:t>Click to edit</a:t>
            </a:r>
          </a:p>
        </p:txBody>
      </p:sp>
      <p:sp>
        <p:nvSpPr>
          <p:cNvPr id="11" name="Slide Number Placeholder 3">
            <a:extLst>
              <a:ext uri="{FF2B5EF4-FFF2-40B4-BE49-F238E27FC236}">
                <a16:creationId xmlns:a16="http://schemas.microsoft.com/office/drawing/2014/main" id="{18B4291D-3EC8-B64B-B0AB-8C524DEBBD4E}"/>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3897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 2Col w/Header">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20CD0320-4AC7-1142-9D6A-E14D4866946F}"/>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1535064"/>
            <a:ext cx="5191429"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1534311"/>
            <a:ext cx="5191429"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1534311"/>
            <a:ext cx="0" cy="4739074"/>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1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fographic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3743968" y="0"/>
            <a:ext cx="4252431" cy="6858000"/>
          </a:xfrm>
          <a:prstGeom prst="rect">
            <a:avLst/>
          </a:prstGeom>
        </p:spPr>
        <p:txBody>
          <a:bodyPr anchor="ctr"/>
          <a:lstStyle>
            <a:lvl1pPr marL="176213" indent="0" algn="ctr">
              <a:buNone/>
              <a:defRPr>
                <a:solidFill>
                  <a:schemeClr val="tx1"/>
                </a:solidFill>
              </a:defRPr>
            </a:lvl1pPr>
          </a:lstStyle>
          <a:p>
            <a:r>
              <a:rPr lang="en-US"/>
              <a:t>Click icon to add picture</a:t>
            </a:r>
          </a:p>
        </p:txBody>
      </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3" y="1351975"/>
            <a:ext cx="2626521" cy="1569660"/>
          </a:xfrm>
          <a:noFill/>
        </p:spPr>
        <p:txBody>
          <a:bodyPr wrap="square" rtlCol="0" anchor="b">
            <a:spAutoFit/>
          </a:bodyPr>
          <a:lstStyle>
            <a:lvl1pPr>
              <a:lnSpc>
                <a:spcPct val="80000"/>
              </a:lnSpc>
              <a:defRPr lang="en-US" sz="4000" spc="-150" dirty="0">
                <a:ea typeface="+mn-ea"/>
              </a:defRPr>
            </a:lvl1pPr>
          </a:lstStyle>
          <a:p>
            <a:pPr marL="0" lvl="0" defTabSz="914400" latinLnBrk="0">
              <a:lnSpc>
                <a:spcPct val="80000"/>
              </a:lnSpc>
            </a:pPr>
            <a:r>
              <a:rPr lang="en-US"/>
              <a:t>CLICK </a:t>
            </a:r>
            <a:br>
              <a:rPr lang="en-US"/>
            </a:br>
            <a:r>
              <a:rPr lang="en-US"/>
              <a:t>TO EDIT TITLE</a:t>
            </a:r>
          </a:p>
        </p:txBody>
      </p:sp>
      <p:sp>
        <p:nvSpPr>
          <p:cNvPr id="13" name="Text Placeholder 12">
            <a:extLst>
              <a:ext uri="{FF2B5EF4-FFF2-40B4-BE49-F238E27FC236}">
                <a16:creationId xmlns:a16="http://schemas.microsoft.com/office/drawing/2014/main" id="{E6159E7F-94A9-9E44-B715-F545A2782ABB}"/>
              </a:ext>
            </a:extLst>
          </p:cNvPr>
          <p:cNvSpPr>
            <a:spLocks noGrp="1"/>
          </p:cNvSpPr>
          <p:nvPr>
            <p:ph type="body" sz="quarter" idx="12"/>
          </p:nvPr>
        </p:nvSpPr>
        <p:spPr>
          <a:xfrm>
            <a:off x="549942" y="3013804"/>
            <a:ext cx="2626521" cy="697499"/>
          </a:xfrm>
        </p:spPr>
        <p:txBody>
          <a:bodyPr wrap="square">
            <a:spAutoFit/>
          </a:bodyPr>
          <a:lstStyle>
            <a:lvl1pPr marL="0" indent="0">
              <a:lnSpc>
                <a:spcPct val="100000"/>
              </a:lnSpc>
              <a:buNone/>
              <a:defRPr lang="en-GB" sz="1800" smtClean="0">
                <a:solidFill>
                  <a:schemeClr val="tx1"/>
                </a:solidFill>
                <a:latin typeface="+mn-lt"/>
                <a:cs typeface="+mn-cs"/>
              </a:defRPr>
            </a:lvl1pPr>
            <a:lvl2pPr>
              <a:defRPr lang="en-GB" sz="1800" smtClean="0">
                <a:solidFill>
                  <a:schemeClr val="tx1"/>
                </a:solidFill>
                <a:latin typeface="+mn-lt"/>
                <a:cs typeface="+mn-cs"/>
              </a:defRPr>
            </a:lvl2pPr>
            <a:lvl3pPr>
              <a:defRPr lang="en-GB" sz="1800" smtClean="0">
                <a:solidFill>
                  <a:schemeClr val="tx1"/>
                </a:solidFill>
                <a:latin typeface="+mn-lt"/>
                <a:cs typeface="+mn-cs"/>
              </a:defRPr>
            </a:lvl3pPr>
            <a:lvl4pPr>
              <a:defRPr lang="en-GB" sz="1800" smtClean="0">
                <a:solidFill>
                  <a:schemeClr val="tx1"/>
                </a:solidFill>
                <a:latin typeface="+mn-lt"/>
                <a:cs typeface="+mn-cs"/>
              </a:defRPr>
            </a:lvl4pPr>
            <a:lvl5pPr>
              <a:defRPr lang="en-US" sz="1800">
                <a:solidFill>
                  <a:schemeClr val="tx1"/>
                </a:solidFill>
                <a:latin typeface="+mn-lt"/>
                <a:cs typeface="+mn-cs"/>
              </a:defRPr>
            </a:lvl5pPr>
          </a:lstStyle>
          <a:p>
            <a:pPr marL="0" lvl="0" defTabSz="914400" latinLnBrk="0">
              <a:lnSpc>
                <a:spcPct val="114000"/>
              </a:lnSpc>
            </a:pPr>
            <a:r>
              <a:rPr lang="en-GB"/>
              <a:t>Click to edit Master text styles</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8563902" y="353809"/>
            <a:ext cx="2784776" cy="6140124"/>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6" name="Slide Number Placeholder 3">
            <a:extLst>
              <a:ext uri="{FF2B5EF4-FFF2-40B4-BE49-F238E27FC236}">
                <a16:creationId xmlns:a16="http://schemas.microsoft.com/office/drawing/2014/main" id="{76FA3FDA-173A-EC4F-9815-903F986E4F6D}"/>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9936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EF62467A-436C-8349-82AE-A4D851A26478}"/>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1FFC7882-D683-3F43-B61B-AFFD49ED894A}"/>
              </a:ext>
            </a:extLst>
          </p:cNvPr>
          <p:cNvGrpSpPr/>
          <p:nvPr userDrawn="1"/>
        </p:nvGrpSpPr>
        <p:grpSpPr>
          <a:xfrm>
            <a:off x="10627415" y="6237171"/>
            <a:ext cx="1224237" cy="303315"/>
            <a:chOff x="9337806" y="4106341"/>
            <a:chExt cx="1729902" cy="428598"/>
          </a:xfrm>
          <a:solidFill>
            <a:schemeClr val="bg1"/>
          </a:solidFill>
        </p:grpSpPr>
        <p:sp>
          <p:nvSpPr>
            <p:cNvPr id="6" name="Freeform 5">
              <a:extLst>
                <a:ext uri="{FF2B5EF4-FFF2-40B4-BE49-F238E27FC236}">
                  <a16:creationId xmlns:a16="http://schemas.microsoft.com/office/drawing/2014/main" id="{AD64C9F7-4ECC-C541-AA34-7FFBD58A0D0B}"/>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4069B86-A465-2540-87D7-75009B7C5DFA}"/>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grpFill/>
            <a:ln w="4341"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2408159" y="3136613"/>
            <a:ext cx="7375683" cy="584775"/>
          </a:xfrm>
          <a:noFill/>
        </p:spPr>
        <p:txBody>
          <a:bodyPr wrap="square" rtlCol="0" anchor="ctr">
            <a:spAutoFit/>
          </a:bodyPr>
          <a:lstStyle>
            <a:lvl1pPr algn="ctr">
              <a:lnSpc>
                <a:spcPct val="100000"/>
              </a:lnSpc>
              <a:defRPr lang="en-US" sz="4000" spc="-150" dirty="0">
                <a:solidFill>
                  <a:schemeClr val="bg1"/>
                </a:solidFill>
                <a:ea typeface="+mn-ea"/>
              </a:defRPr>
            </a:lvl1pPr>
          </a:lstStyle>
          <a:p>
            <a:pPr marL="0" lvl="0" defTabSz="914400" latinLnBrk="0">
              <a:lnSpc>
                <a:spcPct val="80000"/>
              </a:lnSpc>
            </a:pPr>
            <a:r>
              <a:rPr lang="en-US"/>
              <a:t>CLICK TO EDIT TITLE</a:t>
            </a:r>
          </a:p>
        </p:txBody>
      </p:sp>
    </p:spTree>
    <p:extLst>
      <p:ext uri="{BB962C8B-B14F-4D97-AF65-F5344CB8AC3E}">
        <p14:creationId xmlns:p14="http://schemas.microsoft.com/office/powerpoint/2010/main" val="24925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 2Col w/Subhead #1">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20CD0320-4AC7-1142-9D6A-E14D4866946F}"/>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2180736"/>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2179983"/>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2184085"/>
            <a:ext cx="0" cy="4089300"/>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9BD07920-B827-6E4D-9CFD-F0BC478FF3F8}"/>
              </a:ext>
            </a:extLst>
          </p:cNvPr>
          <p:cNvSpPr>
            <a:spLocks noGrp="1"/>
          </p:cNvSpPr>
          <p:nvPr>
            <p:ph type="body" sz="quarter" idx="11"/>
          </p:nvPr>
        </p:nvSpPr>
        <p:spPr>
          <a:xfrm>
            <a:off x="421531" y="1451834"/>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659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 Header Only #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04633F70-7C22-0942-A94E-F9EB1116B573}"/>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3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emf"/><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oleObject" Target="../embeddings/oleObject2.bin"/><Relationship Id="rId2" Type="http://schemas.openxmlformats.org/officeDocument/2006/relationships/slideLayout" Target="../slideLayouts/slideLayout34.xml"/><Relationship Id="rId16" Type="http://schemas.openxmlformats.org/officeDocument/2006/relationships/tags" Target="../tags/tag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emf"/><Relationship Id="rId2" Type="http://schemas.openxmlformats.org/officeDocument/2006/relationships/slideLayout" Target="../slideLayouts/slideLayout48.xml"/><Relationship Id="rId16" Type="http://schemas.openxmlformats.org/officeDocument/2006/relationships/oleObject" Target="../embeddings/oleObject3.bin"/><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ags" Target="../tags/tag4.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4.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82018A-6E3C-4F06-A187-EF75452D8591}"/>
              </a:ext>
            </a:extLst>
          </p:cNvPr>
          <p:cNvGraphicFramePr>
            <a:graphicFrameLocks noChangeAspect="1"/>
          </p:cNvGraphicFramePr>
          <p:nvPr userDrawn="1">
            <p:custDataLst>
              <p:tags r:id="rId34"/>
            </p:custDataLst>
            <p:extLst>
              <p:ext uri="{D42A27DB-BD31-4B8C-83A1-F6EECF244321}">
                <p14:modId xmlns:p14="http://schemas.microsoft.com/office/powerpoint/2010/main" val="3106023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73" imgH="473" progId="TCLayout.ActiveDocument.1">
                  <p:embed/>
                </p:oleObj>
              </mc:Choice>
              <mc:Fallback>
                <p:oleObj name="think-cell Slide" r:id="rId35" imgW="473" imgH="473" progId="TCLayout.ActiveDocument.1">
                  <p:embed/>
                  <p:pic>
                    <p:nvPicPr>
                      <p:cNvPr id="3" name="Object 2" hidden="1">
                        <a:extLst>
                          <a:ext uri="{FF2B5EF4-FFF2-40B4-BE49-F238E27FC236}">
                            <a16:creationId xmlns:a16="http://schemas.microsoft.com/office/drawing/2014/main" id="{BF82018A-6E3C-4F06-A187-EF75452D8591}"/>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1EDBB4C-F694-3F4F-AB2A-95BC248322D6}"/>
              </a:ext>
            </a:extLst>
          </p:cNvPr>
          <p:cNvSpPr/>
          <p:nvPr userDrawn="1"/>
        </p:nvSpPr>
        <p:spPr>
          <a:xfrm>
            <a:off x="0" y="6513374"/>
            <a:ext cx="12192000" cy="34635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B559079-70E2-984E-8D98-A17F73D680A2}"/>
              </a:ext>
            </a:extLst>
          </p:cNvPr>
          <p:cNvPicPr>
            <a:picLocks noChangeAspect="1"/>
          </p:cNvPicPr>
          <p:nvPr userDrawn="1"/>
        </p:nvPicPr>
        <p:blipFill>
          <a:blip r:embed="rId37">
            <a:extLst>
              <a:ext uri="{28A0092B-C50C-407E-A947-70E740481C1C}">
                <a14:useLocalDpi xmlns:a14="http://schemas.microsoft.com/office/drawing/2010/main"/>
              </a:ext>
            </a:extLst>
          </a:blip>
          <a:stretch>
            <a:fillRect/>
          </a:stretch>
        </p:blipFill>
        <p:spPr>
          <a:xfrm>
            <a:off x="121026" y="6567319"/>
            <a:ext cx="241634" cy="241634"/>
          </a:xfrm>
          <a:prstGeom prst="rect">
            <a:avLst/>
          </a:prstGeom>
        </p:spPr>
      </p:pic>
      <p:sp>
        <p:nvSpPr>
          <p:cNvPr id="11" name="TextBox 11">
            <a:extLst>
              <a:ext uri="{FF2B5EF4-FFF2-40B4-BE49-F238E27FC236}">
                <a16:creationId xmlns:a16="http://schemas.microsoft.com/office/drawing/2014/main" id="{FA1C31AC-A4DC-1B42-9C25-746C84DB5ADE}"/>
              </a:ext>
            </a:extLst>
          </p:cNvPr>
          <p:cNvSpPr txBox="1">
            <a:spLocks noChangeArrowheads="1"/>
          </p:cNvSpPr>
          <p:nvPr userDrawn="1"/>
        </p:nvSpPr>
        <p:spPr bwMode="auto">
          <a:xfrm>
            <a:off x="11105056" y="6584250"/>
            <a:ext cx="96853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chemeClr val="tx2"/>
                </a:solidFill>
                <a:latin typeface="Arial" panose="020B0604020202020204" pitchFamily="34" charset="0"/>
                <a:ea typeface="Segoe UI Historic" panose="020B0502040204020203" pitchFamily="34" charset="0"/>
                <a:cs typeface="Arial" panose="020B0604020202020204" pitchFamily="34" charset="0"/>
              </a:rPr>
              <a:t>|    © Digital.ai.2022</a:t>
            </a:r>
          </a:p>
        </p:txBody>
      </p:sp>
      <p:sp>
        <p:nvSpPr>
          <p:cNvPr id="14" name="Title Placeholder 13">
            <a:extLst>
              <a:ext uri="{FF2B5EF4-FFF2-40B4-BE49-F238E27FC236}">
                <a16:creationId xmlns:a16="http://schemas.microsoft.com/office/drawing/2014/main" id="{0932C533-1E9A-574D-A646-935353C7EBDB}"/>
              </a:ext>
            </a:extLst>
          </p:cNvPr>
          <p:cNvSpPr>
            <a:spLocks noGrp="1"/>
          </p:cNvSpPr>
          <p:nvPr>
            <p:ph type="title"/>
          </p:nvPr>
        </p:nvSpPr>
        <p:spPr>
          <a:xfrm>
            <a:off x="421532" y="295156"/>
            <a:ext cx="11324083" cy="897038"/>
          </a:xfrm>
          <a:prstGeom prst="rect">
            <a:avLst/>
          </a:prstGeom>
        </p:spPr>
        <p:txBody>
          <a:bodyPr vert="horz" lIns="91440" tIns="45720" rIns="91440" bIns="45720" rtlCol="0" anchor="b" anchorCtr="0">
            <a:noAutofit/>
          </a:bodyPr>
          <a:lstStyle/>
          <a:p>
            <a:r>
              <a:rPr lang="en-US"/>
              <a:t>Click to edit Master title style</a:t>
            </a:r>
          </a:p>
        </p:txBody>
      </p:sp>
      <p:sp>
        <p:nvSpPr>
          <p:cNvPr id="15" name="Footer Placeholder 14">
            <a:extLst>
              <a:ext uri="{FF2B5EF4-FFF2-40B4-BE49-F238E27FC236}">
                <a16:creationId xmlns:a16="http://schemas.microsoft.com/office/drawing/2014/main" id="{43EC6DA6-5340-2C41-9EB6-5B6A9D8494B9}"/>
              </a:ext>
            </a:extLst>
          </p:cNvPr>
          <p:cNvSpPr>
            <a:spLocks noGrp="1"/>
          </p:cNvSpPr>
          <p:nvPr>
            <p:ph type="ftr" sz="quarter" idx="3"/>
          </p:nvPr>
        </p:nvSpPr>
        <p:spPr>
          <a:xfrm>
            <a:off x="421532" y="6528855"/>
            <a:ext cx="3741506" cy="365125"/>
          </a:xfrm>
          <a:prstGeom prst="rect">
            <a:avLst/>
          </a:prstGeom>
        </p:spPr>
        <p:txBody>
          <a:bodyPr vert="horz" lIns="91440" tIns="45720" rIns="91440" bIns="45720" rtlCol="0" anchor="ctr"/>
          <a:lstStyle>
            <a:lvl1pPr algn="l">
              <a:defRPr sz="700">
                <a:solidFill>
                  <a:schemeClr val="tx2"/>
                </a:solidFill>
                <a:latin typeface="Arial" panose="020B0604020202020204" pitchFamily="34" charset="0"/>
                <a:ea typeface="Segoe UI Historic" panose="020B0502040204020203" pitchFamily="34" charset="0"/>
                <a:cs typeface="Arial" panose="020B0604020202020204" pitchFamily="34" charset="0"/>
              </a:defRPr>
            </a:lvl1pPr>
          </a:lstStyle>
          <a:p>
            <a:endParaRPr lang="en-US"/>
          </a:p>
        </p:txBody>
      </p:sp>
      <p:sp>
        <p:nvSpPr>
          <p:cNvPr id="6" name="Text Placeholder 5">
            <a:extLst>
              <a:ext uri="{FF2B5EF4-FFF2-40B4-BE49-F238E27FC236}">
                <a16:creationId xmlns:a16="http://schemas.microsoft.com/office/drawing/2014/main" id="{D807C30D-2854-9744-9553-0B093EA2F390}"/>
              </a:ext>
            </a:extLst>
          </p:cNvPr>
          <p:cNvSpPr>
            <a:spLocks noGrp="1"/>
          </p:cNvSpPr>
          <p:nvPr>
            <p:ph type="body" idx="1"/>
          </p:nvPr>
        </p:nvSpPr>
        <p:spPr>
          <a:xfrm>
            <a:off x="415991" y="1451151"/>
            <a:ext cx="11329624" cy="475496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11">
            <a:extLst>
              <a:ext uri="{FF2B5EF4-FFF2-40B4-BE49-F238E27FC236}">
                <a16:creationId xmlns:a16="http://schemas.microsoft.com/office/drawing/2014/main" id="{D5B6A621-9D83-B547-B53F-57A26BCEDA45}"/>
              </a:ext>
            </a:extLst>
          </p:cNvPr>
          <p:cNvSpPr txBox="1">
            <a:spLocks/>
          </p:cNvSpPr>
          <p:nvPr userDrawn="1"/>
        </p:nvSpPr>
        <p:spPr>
          <a:xfrm>
            <a:off x="10725520" y="6505259"/>
            <a:ext cx="457200"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100" b="0" i="1" kern="1200">
                <a:solidFill>
                  <a:srgbClr val="F3911C"/>
                </a:solidFill>
                <a:latin typeface="Trebuchet MS" pitchFamily="34" charset="0"/>
                <a:ea typeface="+mn-ea"/>
                <a:cs typeface="Trebuchet MS"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5912E-F850-4CB8-B4D6-743C6E65143D}" type="slidenum">
              <a:rPr lang="en-US" sz="700" i="0" smtClean="0">
                <a:solidFill>
                  <a:schemeClr val="tx2"/>
                </a:solidFill>
                <a:latin typeface="+mn-lt"/>
              </a:rPr>
              <a:pPr/>
              <a:t>‹#›</a:t>
            </a:fld>
            <a:endParaRPr lang="en-US" sz="700" i="0">
              <a:solidFill>
                <a:schemeClr val="tx2"/>
              </a:solidFill>
              <a:latin typeface="+mn-lt"/>
            </a:endParaRPr>
          </a:p>
        </p:txBody>
      </p:sp>
    </p:spTree>
    <p:extLst>
      <p:ext uri="{BB962C8B-B14F-4D97-AF65-F5344CB8AC3E}">
        <p14:creationId xmlns:p14="http://schemas.microsoft.com/office/powerpoint/2010/main" val="10577252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2" r:id="rId29"/>
    <p:sldLayoutId id="2147483724" r:id="rId30"/>
    <p:sldLayoutId id="2147483738" r:id="rId31"/>
    <p:sldLayoutId id="214748373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fontAlgn="base" hangingPunct="1">
        <a:lnSpc>
          <a:spcPct val="90000"/>
        </a:lnSpc>
        <a:spcBef>
          <a:spcPct val="0"/>
        </a:spcBef>
        <a:spcAft>
          <a:spcPct val="0"/>
        </a:spcAft>
        <a:defRPr sz="2800" b="1" i="0" kern="1200">
          <a:solidFill>
            <a:schemeClr val="tx1"/>
          </a:solidFill>
          <a:latin typeface="Arial" panose="020B0604020202020204" pitchFamily="34" charset="0"/>
          <a:ea typeface="Segoe UI Historic" panose="020B0502040204020203" pitchFamily="34" charset="0"/>
          <a:cs typeface="Arial" panose="020B0604020202020204" pitchFamily="34" charset="0"/>
        </a:defRPr>
      </a:lvl1pPr>
      <a:lvl2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2pPr>
      <a:lvl3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3pPr>
      <a:lvl4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4pPr>
      <a:lvl5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5pPr>
      <a:lvl6pPr marL="4572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6pPr>
      <a:lvl7pPr marL="9144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7pPr>
      <a:lvl8pPr marL="13716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8pPr>
      <a:lvl9pPr marL="18288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9pPr>
    </p:titleStyle>
    <p:bodyStyle>
      <a:lvl1pPr marL="344488" indent="-168275" algn="l" rtl="0" eaLnBrk="1" fontAlgn="base" hangingPunct="1">
        <a:spcBef>
          <a:spcPts val="300"/>
        </a:spcBef>
        <a:spcAft>
          <a:spcPts val="1200"/>
        </a:spcAft>
        <a:buClr>
          <a:srgbClr val="649A3D"/>
        </a:buClr>
        <a:buFont typeface="Arial" panose="020B0604020202020204" pitchFamily="34" charset="0"/>
        <a:buChar char="•"/>
        <a:tabLst/>
        <a:defRPr sz="1800" kern="1200">
          <a:solidFill>
            <a:srgbClr val="555555"/>
          </a:solidFill>
          <a:latin typeface="Arial" panose="020B0604020202020204" pitchFamily="34" charset="0"/>
          <a:ea typeface="+mn-ea"/>
          <a:cs typeface="Arial" panose="020B0604020202020204" pitchFamily="34" charset="0"/>
        </a:defRPr>
      </a:lvl1pPr>
      <a:lvl2pPr marL="630238" indent="-168275" algn="l" rtl="0" eaLnBrk="1" fontAlgn="base" hangingPunct="1">
        <a:spcBef>
          <a:spcPts val="300"/>
        </a:spcBef>
        <a:spcAft>
          <a:spcPts val="1200"/>
        </a:spcAft>
        <a:buClr>
          <a:schemeClr val="tx1"/>
        </a:buClr>
        <a:buFont typeface="Arial" panose="020B0604020202020204" pitchFamily="34" charset="0"/>
        <a:buChar char="•"/>
        <a:tabLst/>
        <a:defRPr sz="1600" kern="1200">
          <a:solidFill>
            <a:srgbClr val="555555"/>
          </a:solidFill>
          <a:latin typeface="Arial" panose="020B0604020202020204" pitchFamily="34" charset="0"/>
          <a:ea typeface="+mn-ea"/>
          <a:cs typeface="Arial" panose="020B0604020202020204" pitchFamily="34" charset="0"/>
        </a:defRPr>
      </a:lvl2pPr>
      <a:lvl3pPr marL="915988" indent="-176213" algn="l" rtl="0" eaLnBrk="1" fontAlgn="base" hangingPunct="1">
        <a:spcBef>
          <a:spcPts val="300"/>
        </a:spcBef>
        <a:spcAft>
          <a:spcPts val="1200"/>
        </a:spcAft>
        <a:buClr>
          <a:srgbClr val="7F7F7F"/>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3pPr>
      <a:lvl4pPr marL="1143000" indent="-176213" algn="l" rtl="0" eaLnBrk="1" fontAlgn="base" hangingPunct="1">
        <a:lnSpc>
          <a:spcPct val="90000"/>
        </a:lnSpc>
        <a:spcBef>
          <a:spcPts val="300"/>
        </a:spcBef>
        <a:spcAft>
          <a:spcPts val="900"/>
        </a:spcAft>
        <a:buClr>
          <a:srgbClr val="AAAAAA"/>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4pPr>
      <a:lvl5pPr marL="1377950" indent="-168275" algn="l" rtl="0" eaLnBrk="1" fontAlgn="base" hangingPunct="1">
        <a:lnSpc>
          <a:spcPct val="90000"/>
        </a:lnSpc>
        <a:spcBef>
          <a:spcPts val="300"/>
        </a:spcBef>
        <a:spcAft>
          <a:spcPts val="600"/>
        </a:spcAft>
        <a:buClr>
          <a:srgbClr val="D4D4D4"/>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42D1F5D-AD38-4F30-A31D-908F0AAB0CFB}"/>
              </a:ext>
            </a:extLst>
          </p:cNvPr>
          <p:cNvGraphicFramePr>
            <a:graphicFrameLocks noChangeAspect="1"/>
          </p:cNvGraphicFramePr>
          <p:nvPr userDrawn="1">
            <p:custDataLst>
              <p:tags r:id="rId16"/>
            </p:custDataLst>
            <p:extLst>
              <p:ext uri="{D42A27DB-BD31-4B8C-83A1-F6EECF244321}">
                <p14:modId xmlns:p14="http://schemas.microsoft.com/office/powerpoint/2010/main" val="2626154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73" imgH="473" progId="TCLayout.ActiveDocument.1">
                  <p:embed/>
                </p:oleObj>
              </mc:Choice>
              <mc:Fallback>
                <p:oleObj name="think-cell Slide" r:id="rId17" imgW="473" imgH="473" progId="TCLayout.ActiveDocument.1">
                  <p:embed/>
                  <p:pic>
                    <p:nvPicPr>
                      <p:cNvPr id="5" name="Object 4" hidden="1">
                        <a:extLst>
                          <a:ext uri="{FF2B5EF4-FFF2-40B4-BE49-F238E27FC236}">
                            <a16:creationId xmlns:a16="http://schemas.microsoft.com/office/drawing/2014/main" id="{042D1F5D-AD38-4F30-A31D-908F0AAB0CF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375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xStyles>
    <p:titleStyle>
      <a:lvl1pPr algn="l" defTabSz="914363" rtl="0" eaLnBrk="1" latinLnBrk="0" hangingPunct="1">
        <a:lnSpc>
          <a:spcPct val="90000"/>
        </a:lnSpc>
        <a:spcBef>
          <a:spcPct val="0"/>
        </a:spcBef>
        <a:buNone/>
        <a:defRPr sz="2667" b="1" kern="1200">
          <a:solidFill>
            <a:schemeClr val="tx1"/>
          </a:solidFill>
          <a:latin typeface="+mn-lt"/>
          <a:ea typeface="+mj-ea"/>
          <a:cs typeface="+mj-cs"/>
        </a:defRPr>
      </a:lvl1pPr>
    </p:titleStyle>
    <p:bodyStyle>
      <a:lvl1pPr marL="0" indent="0" algn="l" defTabSz="914363" rtl="0" eaLnBrk="1" latinLnBrk="0" hangingPunct="1">
        <a:lnSpc>
          <a:spcPct val="90000"/>
        </a:lnSpc>
        <a:spcBef>
          <a:spcPts val="1000"/>
        </a:spcBef>
        <a:buFont typeface="Arial" panose="020B0604020202020204" pitchFamily="34" charset="0"/>
        <a:buNone/>
        <a:defRPr sz="1833" b="0" kern="1200">
          <a:solidFill>
            <a:srgbClr val="2E3D49"/>
          </a:solidFill>
          <a:latin typeface="+mn-lt"/>
          <a:ea typeface="+mn-ea"/>
          <a:cs typeface="+mn-cs"/>
        </a:defRPr>
      </a:lvl1pPr>
      <a:lvl2pPr marL="238115" indent="-238115" algn="l" defTabSz="914363" rtl="0" eaLnBrk="1" latinLnBrk="0" hangingPunct="1">
        <a:lnSpc>
          <a:spcPct val="90000"/>
        </a:lnSpc>
        <a:spcBef>
          <a:spcPts val="500"/>
        </a:spcBef>
        <a:buClr>
          <a:srgbClr val="02B3E4"/>
        </a:buClr>
        <a:buFont typeface="Arial" panose="020B0604020202020204" pitchFamily="34" charset="0"/>
        <a:buChar char="•"/>
        <a:defRPr sz="1833" kern="1200">
          <a:solidFill>
            <a:srgbClr val="2E3D49"/>
          </a:solidFill>
          <a:latin typeface="+mn-lt"/>
          <a:ea typeface="+mn-ea"/>
          <a:cs typeface="+mn-cs"/>
        </a:defRPr>
      </a:lvl2pPr>
      <a:lvl3pPr marL="525177" indent="-238115" algn="l" defTabSz="914363" rtl="0" eaLnBrk="1" latinLnBrk="0" hangingPunct="1">
        <a:lnSpc>
          <a:spcPct val="90000"/>
        </a:lnSpc>
        <a:spcBef>
          <a:spcPts val="500"/>
        </a:spcBef>
        <a:buClr>
          <a:srgbClr val="02B3E4"/>
        </a:buClr>
        <a:buSzPct val="80000"/>
        <a:buFont typeface="Courier New" panose="02070309020205020404" pitchFamily="49" charset="0"/>
        <a:buChar char="o"/>
        <a:defRPr sz="1833" b="0" kern="1200">
          <a:solidFill>
            <a:srgbClr val="2E3D49"/>
          </a:solidFill>
          <a:latin typeface="+mn-lt"/>
          <a:ea typeface="+mn-ea"/>
          <a:cs typeface="+mn-cs"/>
        </a:defRPr>
      </a:lvl3pPr>
      <a:lvl4pPr marL="761970" indent="-227533" algn="l" defTabSz="914363" rtl="0" eaLnBrk="1" latinLnBrk="0" hangingPunct="1">
        <a:lnSpc>
          <a:spcPct val="90000"/>
        </a:lnSpc>
        <a:spcBef>
          <a:spcPts val="500"/>
        </a:spcBef>
        <a:buClr>
          <a:srgbClr val="55565A"/>
        </a:buClr>
        <a:buFont typeface="Arial" panose="020B0604020202020204" pitchFamily="34" charset="0"/>
        <a:buChar char="•"/>
        <a:defRPr sz="1500" kern="1200">
          <a:solidFill>
            <a:srgbClr val="2E3D49"/>
          </a:solidFill>
          <a:latin typeface="+mn-lt"/>
          <a:ea typeface="+mn-ea"/>
          <a:cs typeface="+mn-cs"/>
        </a:defRPr>
      </a:lvl4pPr>
      <a:lvl5pPr marL="1004054" indent="-227533" algn="l" defTabSz="914363" rtl="0" eaLnBrk="1" latinLnBrk="0" hangingPunct="1">
        <a:lnSpc>
          <a:spcPct val="90000"/>
        </a:lnSpc>
        <a:spcBef>
          <a:spcPts val="500"/>
        </a:spcBef>
        <a:buClr>
          <a:srgbClr val="55565A"/>
        </a:buClr>
        <a:buSzPct val="80000"/>
        <a:buFont typeface="Arial" panose="020B0604020202020204" pitchFamily="34" charset="0"/>
        <a:buChar char="─"/>
        <a:defRPr sz="1500" kern="1200" baseline="0">
          <a:solidFill>
            <a:srgbClr val="2E3D49"/>
          </a:solidFill>
          <a:latin typeface="+mn-lt"/>
          <a:ea typeface="+mn-ea"/>
          <a:cs typeface="+mn-cs"/>
        </a:defRPr>
      </a:lvl5pPr>
      <a:lvl6pPr marL="1050354" indent="-195784" algn="l" defTabSz="914363" rtl="0" eaLnBrk="1" latinLnBrk="0" hangingPunct="1">
        <a:lnSpc>
          <a:spcPct val="90000"/>
        </a:lnSpc>
        <a:spcBef>
          <a:spcPts val="500"/>
        </a:spcBef>
        <a:buFont typeface="Arial" panose="020B0604020202020204" pitchFamily="34" charset="0"/>
        <a:buChar char="•"/>
        <a:tabLst/>
        <a:defRPr sz="1167"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FD63310-B75C-4CBC-BF8B-218E07AC7F94}"/>
              </a:ext>
            </a:extLst>
          </p:cNvPr>
          <p:cNvGraphicFramePr>
            <a:graphicFrameLocks noChangeAspect="1"/>
          </p:cNvGraphicFramePr>
          <p:nvPr userDrawn="1">
            <p:custDataLst>
              <p:tags r:id="rId15"/>
            </p:custDataLst>
            <p:extLst>
              <p:ext uri="{D42A27DB-BD31-4B8C-83A1-F6EECF244321}">
                <p14:modId xmlns:p14="http://schemas.microsoft.com/office/powerpoint/2010/main" val="41789200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73" imgH="473" progId="TCLayout.ActiveDocument.1">
                  <p:embed/>
                </p:oleObj>
              </mc:Choice>
              <mc:Fallback>
                <p:oleObj name="think-cell Slide" r:id="rId16" imgW="473" imgH="473" progId="TCLayout.ActiveDocument.1">
                  <p:embed/>
                  <p:pic>
                    <p:nvPicPr>
                      <p:cNvPr id="5" name="Object 4" hidden="1">
                        <a:extLst>
                          <a:ext uri="{FF2B5EF4-FFF2-40B4-BE49-F238E27FC236}">
                            <a16:creationId xmlns:a16="http://schemas.microsoft.com/office/drawing/2014/main" id="{9FD63310-B75C-4CBC-BF8B-218E07AC7F94}"/>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126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363" rtl="0" eaLnBrk="1" latinLnBrk="0" hangingPunct="1">
        <a:lnSpc>
          <a:spcPct val="90000"/>
        </a:lnSpc>
        <a:spcBef>
          <a:spcPct val="0"/>
        </a:spcBef>
        <a:buNone/>
        <a:defRPr sz="2667" b="1" kern="1200">
          <a:solidFill>
            <a:schemeClr val="tx1"/>
          </a:solidFill>
          <a:latin typeface="+mn-lt"/>
          <a:ea typeface="+mj-ea"/>
          <a:cs typeface="+mj-cs"/>
        </a:defRPr>
      </a:lvl1pPr>
    </p:titleStyle>
    <p:bodyStyle>
      <a:lvl1pPr marL="0" indent="0" algn="l" defTabSz="914363" rtl="0" eaLnBrk="1" latinLnBrk="0" hangingPunct="1">
        <a:lnSpc>
          <a:spcPct val="90000"/>
        </a:lnSpc>
        <a:spcBef>
          <a:spcPts val="1000"/>
        </a:spcBef>
        <a:buFont typeface="Arial" panose="020B0604020202020204" pitchFamily="34" charset="0"/>
        <a:buNone/>
        <a:defRPr sz="1833" b="0" kern="1200">
          <a:solidFill>
            <a:srgbClr val="2E3D49"/>
          </a:solidFill>
          <a:latin typeface="+mn-lt"/>
          <a:ea typeface="+mn-ea"/>
          <a:cs typeface="+mn-cs"/>
        </a:defRPr>
      </a:lvl1pPr>
      <a:lvl2pPr marL="238115" indent="-238115" algn="l" defTabSz="914363" rtl="0" eaLnBrk="1" latinLnBrk="0" hangingPunct="1">
        <a:lnSpc>
          <a:spcPct val="90000"/>
        </a:lnSpc>
        <a:spcBef>
          <a:spcPts val="500"/>
        </a:spcBef>
        <a:buClr>
          <a:srgbClr val="02B3E4"/>
        </a:buClr>
        <a:buFont typeface="Arial" panose="020B0604020202020204" pitchFamily="34" charset="0"/>
        <a:buChar char="•"/>
        <a:defRPr sz="1833" kern="1200">
          <a:solidFill>
            <a:srgbClr val="2E3D49"/>
          </a:solidFill>
          <a:latin typeface="+mn-lt"/>
          <a:ea typeface="+mn-ea"/>
          <a:cs typeface="+mn-cs"/>
        </a:defRPr>
      </a:lvl2pPr>
      <a:lvl3pPr marL="525177" indent="-238115" algn="l" defTabSz="914363" rtl="0" eaLnBrk="1" latinLnBrk="0" hangingPunct="1">
        <a:lnSpc>
          <a:spcPct val="90000"/>
        </a:lnSpc>
        <a:spcBef>
          <a:spcPts val="500"/>
        </a:spcBef>
        <a:buClr>
          <a:srgbClr val="02B3E4"/>
        </a:buClr>
        <a:buSzPct val="80000"/>
        <a:buFont typeface="Courier New" panose="02070309020205020404" pitchFamily="49" charset="0"/>
        <a:buChar char="o"/>
        <a:defRPr sz="1833" b="0" kern="1200">
          <a:solidFill>
            <a:srgbClr val="2E3D49"/>
          </a:solidFill>
          <a:latin typeface="+mn-lt"/>
          <a:ea typeface="+mn-ea"/>
          <a:cs typeface="+mn-cs"/>
        </a:defRPr>
      </a:lvl3pPr>
      <a:lvl4pPr marL="761970" indent="-227533" algn="l" defTabSz="914363" rtl="0" eaLnBrk="1" latinLnBrk="0" hangingPunct="1">
        <a:lnSpc>
          <a:spcPct val="90000"/>
        </a:lnSpc>
        <a:spcBef>
          <a:spcPts val="500"/>
        </a:spcBef>
        <a:buClr>
          <a:srgbClr val="55565A"/>
        </a:buClr>
        <a:buFont typeface="Arial" panose="020B0604020202020204" pitchFamily="34" charset="0"/>
        <a:buChar char="•"/>
        <a:defRPr sz="1500" kern="1200">
          <a:solidFill>
            <a:srgbClr val="2E3D49"/>
          </a:solidFill>
          <a:latin typeface="+mn-lt"/>
          <a:ea typeface="+mn-ea"/>
          <a:cs typeface="+mn-cs"/>
        </a:defRPr>
      </a:lvl4pPr>
      <a:lvl5pPr marL="1004054" indent="-227533" algn="l" defTabSz="914363" rtl="0" eaLnBrk="1" latinLnBrk="0" hangingPunct="1">
        <a:lnSpc>
          <a:spcPct val="90000"/>
        </a:lnSpc>
        <a:spcBef>
          <a:spcPts val="500"/>
        </a:spcBef>
        <a:buClr>
          <a:srgbClr val="55565A"/>
        </a:buClr>
        <a:buSzPct val="80000"/>
        <a:buFont typeface="Arial" panose="020B0604020202020204" pitchFamily="34" charset="0"/>
        <a:buChar char="─"/>
        <a:defRPr sz="1500" kern="1200" baseline="0">
          <a:solidFill>
            <a:srgbClr val="2E3D49"/>
          </a:solidFill>
          <a:latin typeface="+mn-lt"/>
          <a:ea typeface="+mn-ea"/>
          <a:cs typeface="+mn-cs"/>
        </a:defRPr>
      </a:lvl5pPr>
      <a:lvl6pPr marL="1050354" indent="-195784" algn="l" defTabSz="914363" rtl="0" eaLnBrk="1" latinLnBrk="0" hangingPunct="1">
        <a:lnSpc>
          <a:spcPct val="90000"/>
        </a:lnSpc>
        <a:spcBef>
          <a:spcPts val="500"/>
        </a:spcBef>
        <a:buFont typeface="Arial" panose="020B0604020202020204" pitchFamily="34" charset="0"/>
        <a:buChar char="•"/>
        <a:tabLst/>
        <a:defRPr sz="1167"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a:extLst>
              <a:ext uri="{FF2B5EF4-FFF2-40B4-BE49-F238E27FC236}">
                <a16:creationId xmlns:a16="http://schemas.microsoft.com/office/drawing/2014/main" id="{0932C533-1E9A-574D-A646-935353C7EBDB}"/>
              </a:ext>
            </a:extLst>
          </p:cNvPr>
          <p:cNvSpPr>
            <a:spLocks noGrp="1"/>
          </p:cNvSpPr>
          <p:nvPr>
            <p:ph type="title"/>
          </p:nvPr>
        </p:nvSpPr>
        <p:spPr>
          <a:xfrm>
            <a:off x="421532" y="295156"/>
            <a:ext cx="11324083" cy="584775"/>
          </a:xfrm>
          <a:prstGeom prst="rect">
            <a:avLst/>
          </a:prstGeom>
          <a:noFill/>
        </p:spPr>
        <p:txBody>
          <a:bodyPr vert="horz" wrap="square" lIns="91440" tIns="45720" rIns="91440" bIns="45720" rtlCol="0" anchor="t" anchorCtr="0">
            <a:spAutoFit/>
          </a:bodyPr>
          <a:lstStyle/>
          <a:p>
            <a:pPr marL="0" lvl="0" defTabSz="914400" latinLnBrk="0">
              <a:lnSpc>
                <a:spcPct val="80000"/>
              </a:lnSpc>
            </a:pPr>
            <a:r>
              <a:rPr lang="en-US"/>
              <a:t>CLICK TO EDIT MASTER TITLE STYLE</a:t>
            </a:r>
          </a:p>
        </p:txBody>
      </p:sp>
      <p:sp>
        <p:nvSpPr>
          <p:cNvPr id="6" name="Text Placeholder 5">
            <a:extLst>
              <a:ext uri="{FF2B5EF4-FFF2-40B4-BE49-F238E27FC236}">
                <a16:creationId xmlns:a16="http://schemas.microsoft.com/office/drawing/2014/main" id="{D807C30D-2854-9744-9553-0B093EA2F390}"/>
              </a:ext>
            </a:extLst>
          </p:cNvPr>
          <p:cNvSpPr>
            <a:spLocks noGrp="1"/>
          </p:cNvSpPr>
          <p:nvPr>
            <p:ph type="body" idx="1"/>
          </p:nvPr>
        </p:nvSpPr>
        <p:spPr>
          <a:xfrm>
            <a:off x="415991" y="1451151"/>
            <a:ext cx="11329624" cy="475496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638060D9-DFFC-9B41-980E-2FA5E853809C}"/>
              </a:ext>
            </a:extLst>
          </p:cNvPr>
          <p:cNvCxnSpPr>
            <a:cxnSpLocks/>
          </p:cNvCxnSpPr>
          <p:nvPr userDrawn="1"/>
        </p:nvCxnSpPr>
        <p:spPr>
          <a:xfrm>
            <a:off x="11825964" y="1266093"/>
            <a:ext cx="0" cy="5225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4F14CC5-035A-D74A-9AFE-D598905636B1}"/>
              </a:ext>
            </a:extLst>
          </p:cNvPr>
          <p:cNvGrpSpPr/>
          <p:nvPr userDrawn="1"/>
        </p:nvGrpSpPr>
        <p:grpSpPr>
          <a:xfrm>
            <a:off x="549943" y="6416505"/>
            <a:ext cx="812251" cy="201242"/>
            <a:chOff x="9337806" y="4106341"/>
            <a:chExt cx="1729902" cy="428598"/>
          </a:xfrm>
          <a:solidFill>
            <a:schemeClr val="tx1"/>
          </a:solidFill>
        </p:grpSpPr>
        <p:sp>
          <p:nvSpPr>
            <p:cNvPr id="11" name="Freeform 10">
              <a:extLst>
                <a:ext uri="{FF2B5EF4-FFF2-40B4-BE49-F238E27FC236}">
                  <a16:creationId xmlns:a16="http://schemas.microsoft.com/office/drawing/2014/main" id="{CD5C3B9C-FACD-1E4F-9A3A-EA59E919E718}"/>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CDA212A-FAA4-E942-9EEC-4E7AF7F99898}"/>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solidFill>
              <a:schemeClr val="accent1"/>
            </a:solidFill>
            <a:ln w="4341" cap="flat">
              <a:noFill/>
              <a:prstDash val="solid"/>
              <a:miter/>
            </a:ln>
          </p:spPr>
          <p:txBody>
            <a:bodyPr rtlCol="0" anchor="ctr"/>
            <a:lstStyle/>
            <a:p>
              <a:endParaRPr lang="en-US"/>
            </a:p>
          </p:txBody>
        </p:sp>
      </p:grpSp>
      <p:sp>
        <p:nvSpPr>
          <p:cNvPr id="13" name="TextBox 11">
            <a:extLst>
              <a:ext uri="{FF2B5EF4-FFF2-40B4-BE49-F238E27FC236}">
                <a16:creationId xmlns:a16="http://schemas.microsoft.com/office/drawing/2014/main" id="{D0836805-1BFA-ED45-9AED-4C3B7921834C}"/>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sp>
        <p:nvSpPr>
          <p:cNvPr id="4" name="Slide Number Placeholder 3">
            <a:extLst>
              <a:ext uri="{FF2B5EF4-FFF2-40B4-BE49-F238E27FC236}">
                <a16:creationId xmlns:a16="http://schemas.microsoft.com/office/drawing/2014/main" id="{52B24CE4-B66B-B24A-9A81-84CBE7485661}"/>
              </a:ext>
            </a:extLst>
          </p:cNvPr>
          <p:cNvSpPr>
            <a:spLocks noGrp="1"/>
          </p:cNvSpPr>
          <p:nvPr>
            <p:ph type="sldNum" sz="quarter" idx="4"/>
          </p:nvPr>
        </p:nvSpPr>
        <p:spPr>
          <a:xfrm>
            <a:off x="11478928"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2555962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lang="en-US" sz="4000" b="1" i="0" kern="1200" spc="-150" dirty="0">
          <a:solidFill>
            <a:schemeClr val="tx1"/>
          </a:solidFill>
          <a:latin typeface="Arial" panose="020B0604020202020204" pitchFamily="34" charset="0"/>
          <a:ea typeface="+mn-ea"/>
          <a:cs typeface="Arial" panose="020B0604020202020204" pitchFamily="34" charset="0"/>
        </a:defRPr>
      </a:lvl1pPr>
      <a:lvl2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2pPr>
      <a:lvl3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3pPr>
      <a:lvl4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4pPr>
      <a:lvl5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5pPr>
      <a:lvl6pPr marL="4572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6pPr>
      <a:lvl7pPr marL="9144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7pPr>
      <a:lvl8pPr marL="13716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8pPr>
      <a:lvl9pPr marL="18288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9pPr>
    </p:titleStyle>
    <p:bodyStyle>
      <a:lvl1pPr marL="344488" indent="-168275" algn="l" rtl="0" eaLnBrk="1" fontAlgn="base" hangingPunct="1">
        <a:spcBef>
          <a:spcPts val="300"/>
        </a:spcBef>
        <a:spcAft>
          <a:spcPts val="1200"/>
        </a:spcAft>
        <a:buClr>
          <a:srgbClr val="649A3D"/>
        </a:buClr>
        <a:buFont typeface="Arial" panose="020B0604020202020204" pitchFamily="34" charset="0"/>
        <a:buChar char="•"/>
        <a:tabLst/>
        <a:defRPr sz="1800" kern="1200">
          <a:solidFill>
            <a:srgbClr val="555555"/>
          </a:solidFill>
          <a:latin typeface="Arial" panose="020B0604020202020204" pitchFamily="34" charset="0"/>
          <a:ea typeface="+mn-ea"/>
          <a:cs typeface="Arial" panose="020B0604020202020204" pitchFamily="34" charset="0"/>
        </a:defRPr>
      </a:lvl1pPr>
      <a:lvl2pPr marL="630238" indent="-168275" algn="l" rtl="0" eaLnBrk="1" fontAlgn="base" hangingPunct="1">
        <a:spcBef>
          <a:spcPts val="300"/>
        </a:spcBef>
        <a:spcAft>
          <a:spcPts val="1200"/>
        </a:spcAft>
        <a:buClr>
          <a:schemeClr val="accent1"/>
        </a:buClr>
        <a:buFont typeface="System Font Regular"/>
        <a:buChar char="-"/>
        <a:tabLst/>
        <a:defRPr sz="1600" kern="1200">
          <a:solidFill>
            <a:srgbClr val="555555"/>
          </a:solidFill>
          <a:latin typeface="Arial" panose="020B0604020202020204" pitchFamily="34" charset="0"/>
          <a:ea typeface="+mn-ea"/>
          <a:cs typeface="Arial" panose="020B0604020202020204" pitchFamily="34" charset="0"/>
        </a:defRPr>
      </a:lvl2pPr>
      <a:lvl3pPr marL="915988" indent="-176213" algn="l" rtl="0" eaLnBrk="1" fontAlgn="base" hangingPunct="1">
        <a:spcBef>
          <a:spcPts val="300"/>
        </a:spcBef>
        <a:spcAft>
          <a:spcPts val="12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3pPr>
      <a:lvl4pPr marL="1143000" indent="-176213" algn="l" rtl="0" eaLnBrk="1" fontAlgn="base" hangingPunct="1">
        <a:lnSpc>
          <a:spcPct val="90000"/>
        </a:lnSpc>
        <a:spcBef>
          <a:spcPts val="300"/>
        </a:spcBef>
        <a:spcAft>
          <a:spcPts val="9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4pPr>
      <a:lvl5pPr marL="1377950" indent="-168275" algn="l" rtl="0" eaLnBrk="1" fontAlgn="base" hangingPunct="1">
        <a:lnSpc>
          <a:spcPct val="90000"/>
        </a:lnSpc>
        <a:spcBef>
          <a:spcPts val="300"/>
        </a:spcBef>
        <a:spcAft>
          <a:spcPts val="6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5.xml"/><Relationship Id="rId5" Type="http://schemas.openxmlformats.org/officeDocument/2006/relationships/image" Target="../media/image20.sv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1.xml"/><Relationship Id="rId1" Type="http://schemas.openxmlformats.org/officeDocument/2006/relationships/tags" Target="../tags/tag5.xml"/><Relationship Id="rId6" Type="http://schemas.openxmlformats.org/officeDocument/2006/relationships/hyperlink" Target="https://github.com/digital-ai/release-integration-sdk-workshop" TargetMode="External"/><Relationship Id="rId5" Type="http://schemas.openxmlformats.org/officeDocument/2006/relationships/image" Target="../media/image25.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hyperlink" Target="https://info.digital.ai/release-integration-sdk-workshop.html" TargetMode="External"/><Relationship Id="rId3" Type="http://schemas.openxmlformats.org/officeDocument/2006/relationships/image" Target="../media/image22.png"/><Relationship Id="rId7" Type="http://schemas.openxmlformats.org/officeDocument/2006/relationships/image" Target="../media/image20.svg"/><Relationship Id="rId2" Type="http://schemas.openxmlformats.org/officeDocument/2006/relationships/image" Target="../media/image21.png"/><Relationship Id="rId1" Type="http://schemas.openxmlformats.org/officeDocument/2006/relationships/slideLayout" Target="../slideLayouts/slideLayout31.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D8FCC4-10D3-3F35-7344-4C8D868AD27A}"/>
              </a:ext>
            </a:extLst>
          </p:cNvPr>
          <p:cNvPicPr>
            <a:picLocks noChangeAspect="1"/>
          </p:cNvPicPr>
          <p:nvPr/>
        </p:nvPicPr>
        <p:blipFill rotWithShape="1">
          <a:blip r:embed="rId3">
            <a:extLst>
              <a:ext uri="{28A0092B-C50C-407E-A947-70E740481C1C}">
                <a14:useLocalDpi xmlns:a14="http://schemas.microsoft.com/office/drawing/2010/main"/>
              </a:ext>
            </a:extLst>
          </a:blip>
          <a:srcRect t="665" b="10369"/>
          <a:stretch/>
        </p:blipFill>
        <p:spPr>
          <a:xfrm>
            <a:off x="5027114" y="321727"/>
            <a:ext cx="7164886" cy="6536273"/>
          </a:xfrm>
          <a:prstGeom prst="rect">
            <a:avLst/>
          </a:prstGeom>
        </p:spPr>
      </p:pic>
      <p:sp>
        <p:nvSpPr>
          <p:cNvPr id="5" name="TextBox 4">
            <a:extLst>
              <a:ext uri="{FF2B5EF4-FFF2-40B4-BE49-F238E27FC236}">
                <a16:creationId xmlns:a16="http://schemas.microsoft.com/office/drawing/2014/main" id="{03554386-0422-6D5D-7BCD-C7180F022B2D}"/>
              </a:ext>
            </a:extLst>
          </p:cNvPr>
          <p:cNvSpPr txBox="1"/>
          <p:nvPr/>
        </p:nvSpPr>
        <p:spPr>
          <a:xfrm>
            <a:off x="398924" y="2558265"/>
            <a:ext cx="4628190" cy="1508105"/>
          </a:xfrm>
          <a:prstGeom prst="rect">
            <a:avLst/>
          </a:prstGeom>
          <a:noFill/>
        </p:spPr>
        <p:txBody>
          <a:bodyPr wrap="none" rtlCol="0">
            <a:spAutoFit/>
          </a:bodyPr>
          <a:lstStyle/>
          <a:p>
            <a:pPr algn="l"/>
            <a:r>
              <a:rPr lang="en-NL" i="1">
                <a:latin typeface="Lato" panose="020F0502020204030203" pitchFamily="34" charset="77"/>
              </a:rPr>
              <a:t>Welcome to the </a:t>
            </a:r>
          </a:p>
          <a:p>
            <a:pPr algn="l"/>
            <a:endParaRPr lang="en-NL">
              <a:latin typeface="Lato" panose="020F0502020204030203" pitchFamily="34" charset="77"/>
            </a:endParaRPr>
          </a:p>
          <a:p>
            <a:pPr algn="l"/>
            <a:r>
              <a:rPr lang="en-NL" sz="2800" b="1">
                <a:latin typeface="Lato Black" panose="020F0502020204030203" pitchFamily="34" charset="77"/>
              </a:rPr>
              <a:t>Digital.ai Release </a:t>
            </a:r>
            <a:br>
              <a:rPr lang="en-NL" sz="2800" b="1">
                <a:latin typeface="Lato Black" panose="020F0502020204030203" pitchFamily="34" charset="77"/>
              </a:rPr>
            </a:br>
            <a:r>
              <a:rPr lang="en-NL" sz="2800" b="1">
                <a:latin typeface="Lato Black" panose="020F0502020204030203" pitchFamily="34" charset="77"/>
              </a:rPr>
              <a:t>Integration SDK Workshop</a:t>
            </a:r>
          </a:p>
        </p:txBody>
      </p:sp>
      <p:pic>
        <p:nvPicPr>
          <p:cNvPr id="6" name="Graphic 5">
            <a:extLst>
              <a:ext uri="{FF2B5EF4-FFF2-40B4-BE49-F238E27FC236}">
                <a16:creationId xmlns:a16="http://schemas.microsoft.com/office/drawing/2014/main" id="{07BC9BD4-E29A-0DBF-8135-372CC6E37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7163" y="6308187"/>
            <a:ext cx="381912" cy="381912"/>
          </a:xfrm>
          <a:prstGeom prst="rect">
            <a:avLst/>
          </a:prstGeom>
        </p:spPr>
      </p:pic>
    </p:spTree>
    <p:extLst>
      <p:ext uri="{BB962C8B-B14F-4D97-AF65-F5344CB8AC3E}">
        <p14:creationId xmlns:p14="http://schemas.microsoft.com/office/powerpoint/2010/main" val="352518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dirty="0">
                <a:latin typeface="Lato" panose="020F0502020204030203" pitchFamily="34" charset="77"/>
              </a:rPr>
              <a:t>What the SDK is about</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r>
              <a:rPr lang="en-US" sz="1400" noProof="1">
                <a:solidFill>
                  <a:srgbClr val="0033B3"/>
                </a:solidFill>
                <a:effectLst/>
                <a:latin typeface="JetBrains Mono"/>
              </a:rPr>
              <a:t>import </a:t>
            </a:r>
            <a:r>
              <a:rPr lang="en-US" sz="1400" noProof="1">
                <a:solidFill>
                  <a:srgbClr val="080808"/>
                </a:solidFill>
                <a:effectLst/>
                <a:latin typeface="JetBrains Mono"/>
              </a:rPr>
              <a:t>unittest</a:t>
            </a:r>
            <a:br>
              <a:rPr lang="en-US" sz="1400" noProof="1">
                <a:solidFill>
                  <a:srgbClr val="080808"/>
                </a:solidFill>
                <a:effectLst/>
                <a:latin typeface="JetBrains Mono"/>
              </a:rPr>
            </a:br>
            <a:r>
              <a:rPr lang="en-US" sz="1400" noProof="1">
                <a:solidFill>
                  <a:srgbClr val="0033B3"/>
                </a:solidFill>
                <a:effectLst/>
                <a:latin typeface="JetBrains Mono"/>
              </a:rPr>
              <a:t>from </a:t>
            </a:r>
            <a:r>
              <a:rPr lang="en-US" sz="1400" noProof="1">
                <a:solidFill>
                  <a:srgbClr val="080808"/>
                </a:solidFill>
                <a:effectLst/>
                <a:latin typeface="JetBrains Mono"/>
              </a:rPr>
              <a:t>src.jenkins_tasks </a:t>
            </a:r>
            <a:r>
              <a:rPr lang="en-US" sz="1400" noProof="1">
                <a:solidFill>
                  <a:srgbClr val="0033B3"/>
                </a:solidFill>
                <a:effectLst/>
                <a:latin typeface="JetBrains Mono"/>
              </a:rPr>
              <a:t>import </a:t>
            </a:r>
            <a:r>
              <a:rPr lang="en-US" sz="1400" noProof="1">
                <a:solidFill>
                  <a:srgbClr val="080808"/>
                </a:solidFill>
                <a:effectLst/>
                <a:latin typeface="JetBrains Mono"/>
              </a:rPr>
              <a:t>DevOpsJenkins</a:t>
            </a:r>
            <a:endParaRPr lang="en-US" sz="1400" noProof="1">
              <a:solidFill>
                <a:srgbClr val="080808"/>
              </a:solidFill>
              <a:latin typeface="JetBrains Mono"/>
            </a:endParaRPr>
          </a:p>
          <a:p>
            <a:pPr marL="176213" indent="0">
              <a:buNone/>
            </a:pPr>
            <a:br>
              <a:rPr lang="en-US" sz="1400" noProof="1">
                <a:solidFill>
                  <a:srgbClr val="080808"/>
                </a:solidFill>
                <a:effectLst/>
                <a:latin typeface="JetBrains Mono"/>
              </a:rPr>
            </a:br>
            <a:r>
              <a:rPr lang="en-US" sz="1400" noProof="1">
                <a:solidFill>
                  <a:srgbClr val="0033B3"/>
                </a:solidFill>
                <a:effectLst/>
                <a:latin typeface="JetBrains Mono"/>
              </a:rPr>
              <a:t>class </a:t>
            </a:r>
            <a:r>
              <a:rPr lang="en-US" sz="1400" noProof="1">
                <a:solidFill>
                  <a:srgbClr val="000000"/>
                </a:solidFill>
                <a:effectLst/>
                <a:latin typeface="JetBrains Mono"/>
              </a:rPr>
              <a:t>TestJenkins</a:t>
            </a:r>
            <a:r>
              <a:rPr lang="en-US" sz="1400" noProof="1">
                <a:solidFill>
                  <a:srgbClr val="080808"/>
                </a:solidFill>
                <a:effectLst/>
                <a:latin typeface="JetBrains Mono"/>
              </a:rPr>
              <a:t>(unittest.TestCase):</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033B3"/>
                </a:solidFill>
                <a:effectLst/>
                <a:latin typeface="JetBrains Mono"/>
              </a:rPr>
              <a:t>def </a:t>
            </a:r>
            <a:r>
              <a:rPr lang="en-US" sz="1400" noProof="1">
                <a:solidFill>
                  <a:srgbClr val="00627A"/>
                </a:solidFill>
                <a:effectLst/>
                <a:latin typeface="JetBrains Mono"/>
              </a:rPr>
              <a:t>test_build</a:t>
            </a:r>
            <a:r>
              <a:rPr lang="en-US" sz="1400" noProof="1">
                <a:solidFill>
                  <a:srgbClr val="080808"/>
                </a:solidFill>
                <a:effectLst/>
                <a:latin typeface="JetBrains Mono"/>
              </a:rPr>
              <a:t>(</a:t>
            </a:r>
            <a:r>
              <a:rPr lang="en-US" sz="1400" noProof="1">
                <a:solidFill>
                  <a:srgbClr val="94558D"/>
                </a:solidFill>
                <a:effectLst/>
                <a:latin typeface="JetBrains Mono"/>
              </a:rPr>
              <a:t>self</a:t>
            </a:r>
            <a:r>
              <a:rPr lang="en-US" sz="1400" noProof="1">
                <a:solidFill>
                  <a:srgbClr val="080808"/>
                </a:solidFill>
                <a:effectLst/>
                <a:latin typeface="JetBrains Mono"/>
              </a:rPr>
              <a:t>):</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Given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080808"/>
                </a:solidFill>
                <a:effectLst/>
                <a:latin typeface="JetBrains Mono"/>
              </a:rPr>
              <a:t>task = DevOpsJenkins()</a:t>
            </a:r>
            <a:br>
              <a:rPr lang="en-US" sz="1400" noProof="1">
                <a:solidFill>
                  <a:srgbClr val="080808"/>
                </a:solidFill>
                <a:effectLst/>
                <a:latin typeface="JetBrains Mono"/>
              </a:rPr>
            </a:br>
            <a:r>
              <a:rPr lang="en-US" sz="1400" noProof="1">
                <a:solidFill>
                  <a:srgbClr val="080808"/>
                </a:solidFill>
                <a:effectLst/>
                <a:latin typeface="JetBrains Mono"/>
              </a:rPr>
              <a:t>        task.input_properties = {</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'url'</a:t>
            </a:r>
            <a:r>
              <a:rPr lang="en-US" sz="1400" noProof="1">
                <a:solidFill>
                  <a:srgbClr val="080808"/>
                </a:solidFill>
                <a:effectLst/>
                <a:latin typeface="JetBrains Mono"/>
              </a:rPr>
              <a:t>: </a:t>
            </a:r>
            <a:r>
              <a:rPr lang="en-US" sz="1400" noProof="1">
                <a:solidFill>
                  <a:srgbClr val="067D17"/>
                </a:solidFill>
                <a:effectLst/>
                <a:latin typeface="JetBrains Mono"/>
              </a:rPr>
              <a:t>'http://localhost:8080'</a:t>
            </a:r>
            <a:r>
              <a:rPr lang="en-US" sz="1400" noProof="1">
                <a:solidFill>
                  <a:srgbClr val="080808"/>
                </a:solidFill>
                <a:effectLst/>
                <a:latin typeface="JetBrains Mono"/>
              </a:rPr>
              <a:t>,</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'username'</a:t>
            </a:r>
            <a:r>
              <a:rPr lang="en-US" sz="1400" noProof="1">
                <a:solidFill>
                  <a:srgbClr val="080808"/>
                </a:solidFill>
                <a:effectLst/>
                <a:latin typeface="JetBrains Mono"/>
              </a:rPr>
              <a:t>: </a:t>
            </a:r>
            <a:r>
              <a:rPr lang="en-US" sz="1400" noProof="1">
                <a:solidFill>
                  <a:srgbClr val="067D17"/>
                </a:solidFill>
                <a:effectLst/>
                <a:latin typeface="JetBrains Mono"/>
              </a:rPr>
              <a:t>'admin'</a:t>
            </a:r>
            <a:r>
              <a:rPr lang="en-US" sz="1400" noProof="1">
                <a:solidFill>
                  <a:srgbClr val="080808"/>
                </a:solidFill>
                <a:effectLst/>
                <a:latin typeface="JetBrains Mono"/>
              </a:rPr>
              <a:t>,</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'password'</a:t>
            </a:r>
            <a:r>
              <a:rPr lang="en-US" sz="1400" noProof="1">
                <a:solidFill>
                  <a:srgbClr val="080808"/>
                </a:solidFill>
                <a:effectLst/>
                <a:latin typeface="JetBrains Mono"/>
              </a:rPr>
              <a:t>: </a:t>
            </a:r>
            <a:r>
              <a:rPr lang="en-US" sz="1400" noProof="1">
                <a:solidFill>
                  <a:srgbClr val="067D17"/>
                </a:solidFill>
                <a:effectLst/>
                <a:latin typeface="JetBrains Mono"/>
              </a:rPr>
              <a:t>'admin'</a:t>
            </a:r>
            <a:br>
              <a:rPr lang="en-US" sz="1400" noProof="1">
                <a:solidFill>
                  <a:srgbClr val="067D17"/>
                </a:solidFill>
                <a:effectLst/>
                <a:latin typeface="JetBrains Mono"/>
              </a:rPr>
            </a:br>
            <a:r>
              <a:rPr lang="en-US" sz="1400" noProof="1">
                <a:solidFill>
                  <a:srgbClr val="067D17"/>
                </a:solidFill>
                <a:effectLst/>
                <a:latin typeface="JetBrains Mono"/>
              </a:rPr>
              <a:t>        </a:t>
            </a:r>
            <a:r>
              <a:rPr lang="en-US" sz="1400" noProof="1">
                <a:solidFill>
                  <a:srgbClr val="080808"/>
                </a:solidFill>
                <a:effectLst/>
                <a:latin typeface="JetBrains Mono"/>
              </a:rPr>
              <a:t>}</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When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080808"/>
                </a:solidFill>
                <a:effectLst/>
                <a:latin typeface="JetBrains Mono"/>
              </a:rPr>
              <a:t>task.execute_task()</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Then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94558D"/>
                </a:solidFill>
                <a:effectLst/>
                <a:latin typeface="JetBrains Mono"/>
              </a:rPr>
              <a:t>self</a:t>
            </a:r>
            <a:r>
              <a:rPr lang="en-US" sz="1400" noProof="1">
                <a:solidFill>
                  <a:srgbClr val="080808"/>
                </a:solidFill>
                <a:effectLst/>
                <a:latin typeface="JetBrains Mono"/>
              </a:rPr>
              <a:t>.assertEqual(task.get_output_properties()[</a:t>
            </a:r>
            <a:r>
              <a:rPr lang="en-US" sz="1400" noProof="1">
                <a:solidFill>
                  <a:srgbClr val="067D17"/>
                </a:solidFill>
                <a:effectLst/>
                <a:latin typeface="JetBrains Mono"/>
              </a:rPr>
              <a:t>'response'</a:t>
            </a:r>
            <a:r>
              <a:rPr lang="en-US" sz="1400" noProof="1">
                <a:solidFill>
                  <a:srgbClr val="080808"/>
                </a:solidFill>
                <a:effectLst/>
                <a:latin typeface="JetBrains Mono"/>
              </a:rPr>
              <a:t>], </a:t>
            </a:r>
            <a:r>
              <a:rPr lang="en-US" sz="1400" noProof="1">
                <a:solidFill>
                  <a:srgbClr val="067D17"/>
                </a:solidFill>
                <a:effectLst/>
                <a:latin typeface="JetBrains Mono"/>
              </a:rPr>
              <a:t>'SUCCESS'</a:t>
            </a:r>
            <a:r>
              <a:rPr lang="en-US" sz="1400" noProof="1">
                <a:solidFill>
                  <a:srgbClr val="080808"/>
                </a:solidFill>
                <a:effectLst/>
                <a:latin typeface="JetBrains Mono"/>
              </a:rPr>
              <a:t>)</a:t>
            </a:r>
          </a:p>
          <a:p>
            <a:pPr marL="176213" indent="0">
              <a:buNone/>
            </a:pPr>
            <a:endParaRPr lang="en-US" noProof="1">
              <a:latin typeface="Lato" panose="020F0502020204030203" pitchFamily="34" charset="77"/>
            </a:endParaRP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10</a:t>
            </a:fld>
            <a:endParaRPr lang="en-US"/>
          </a:p>
        </p:txBody>
      </p:sp>
    </p:spTree>
    <p:extLst>
      <p:ext uri="{BB962C8B-B14F-4D97-AF65-F5344CB8AC3E}">
        <p14:creationId xmlns:p14="http://schemas.microsoft.com/office/powerpoint/2010/main" val="40449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4B703D6-9898-4F62-A403-8C403C0CB8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7" name="Object 6" hidden="1">
                        <a:extLst>
                          <a:ext uri="{FF2B5EF4-FFF2-40B4-BE49-F238E27FC236}">
                            <a16:creationId xmlns:a16="http://schemas.microsoft.com/office/drawing/2014/main" id="{A4B703D6-9898-4F62-A403-8C403C0CB8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6A0E3C8-B1EE-4940-93BB-40D3EEC8A7E0}"/>
              </a:ext>
            </a:extLst>
          </p:cNvPr>
          <p:cNvSpPr>
            <a:spLocks noGrp="1"/>
          </p:cNvSpPr>
          <p:nvPr>
            <p:ph type="title"/>
          </p:nvPr>
        </p:nvSpPr>
        <p:spPr>
          <a:xfrm>
            <a:off x="757423" y="163163"/>
            <a:ext cx="6280375" cy="1421928"/>
          </a:xfrm>
        </p:spPr>
        <p:txBody>
          <a:bodyPr/>
          <a:lstStyle/>
          <a:p>
            <a:r>
              <a:rPr lang="en-US" i="1">
                <a:latin typeface="Lato" panose="020F0502020204030203" pitchFamily="34" charset="77"/>
              </a:rPr>
              <a:t>Let’s create a plugin!</a:t>
            </a:r>
          </a:p>
        </p:txBody>
      </p:sp>
      <p:sp>
        <p:nvSpPr>
          <p:cNvPr id="4" name="TextBox 3">
            <a:extLst>
              <a:ext uri="{FF2B5EF4-FFF2-40B4-BE49-F238E27FC236}">
                <a16:creationId xmlns:a16="http://schemas.microsoft.com/office/drawing/2014/main" id="{99363BF4-4208-49C6-B99C-E07C8DAD96D3}"/>
              </a:ext>
            </a:extLst>
          </p:cNvPr>
          <p:cNvSpPr txBox="1"/>
          <p:nvPr/>
        </p:nvSpPr>
        <p:spPr>
          <a:xfrm>
            <a:off x="757423" y="1708381"/>
            <a:ext cx="7215437" cy="369332"/>
          </a:xfrm>
          <a:prstGeom prst="rect">
            <a:avLst/>
          </a:prstGeom>
          <a:noFill/>
        </p:spPr>
        <p:txBody>
          <a:bodyPr wrap="none" rtlCol="0">
            <a:spAutoFit/>
          </a:bodyPr>
          <a:lstStyle/>
          <a:p>
            <a:pPr algn="l"/>
            <a:r>
              <a:rPr lang="en-NL" dirty="0">
                <a:latin typeface="Lato" panose="020F0502020204030203" pitchFamily="34" charset="77"/>
              </a:rPr>
              <a:t>Go to </a:t>
            </a:r>
            <a:r>
              <a:rPr lang="en-US" dirty="0">
                <a:latin typeface="Lato" panose="020F0502020204030203" pitchFamily="34" charset="77"/>
                <a:hlinkClick r:id="rId6"/>
              </a:rPr>
              <a:t>https://github.com/digital-ai/release-integration-sdk-workshop</a:t>
            </a:r>
            <a:r>
              <a:rPr lang="en-US" dirty="0">
                <a:latin typeface="Lato" panose="020F0502020204030203" pitchFamily="34" charset="77"/>
              </a:rPr>
              <a:t> </a:t>
            </a:r>
            <a:endParaRPr lang="en-NL" dirty="0">
              <a:latin typeface="Lato" panose="020F0502020204030203" pitchFamily="34" charset="77"/>
            </a:endParaRPr>
          </a:p>
        </p:txBody>
      </p:sp>
    </p:spTree>
    <p:extLst>
      <p:ext uri="{BB962C8B-B14F-4D97-AF65-F5344CB8AC3E}">
        <p14:creationId xmlns:p14="http://schemas.microsoft.com/office/powerpoint/2010/main" val="9122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8010D-EE03-A097-D468-19A48D955A7F}"/>
              </a:ext>
            </a:extLst>
          </p:cNvPr>
          <p:cNvSpPr>
            <a:spLocks noGrp="1"/>
          </p:cNvSpPr>
          <p:nvPr>
            <p:ph type="title"/>
          </p:nvPr>
        </p:nvSpPr>
        <p:spPr/>
        <p:txBody>
          <a:bodyPr/>
          <a:lstStyle/>
          <a:p>
            <a:r>
              <a:rPr lang="en-NL">
                <a:latin typeface="Lato" panose="020F0502020204030203" pitchFamily="34" charset="77"/>
              </a:rPr>
              <a:t>Workshop</a:t>
            </a:r>
            <a:br>
              <a:rPr lang="en-NL">
                <a:latin typeface="Lato" panose="020F0502020204030203" pitchFamily="34" charset="77"/>
              </a:rPr>
            </a:br>
            <a:r>
              <a:rPr lang="en-NL">
                <a:latin typeface="Lato" panose="020F0502020204030203" pitchFamily="34" charset="77"/>
              </a:rPr>
              <a:t>Agenda</a:t>
            </a:r>
          </a:p>
        </p:txBody>
      </p:sp>
      <p:sp>
        <p:nvSpPr>
          <p:cNvPr id="2" name="Slide Number Placeholder 1">
            <a:extLst>
              <a:ext uri="{FF2B5EF4-FFF2-40B4-BE49-F238E27FC236}">
                <a16:creationId xmlns:a16="http://schemas.microsoft.com/office/drawing/2014/main" id="{FF048544-05E0-BC56-CD1A-D5D4FC049BE9}"/>
              </a:ext>
            </a:extLst>
          </p:cNvPr>
          <p:cNvSpPr>
            <a:spLocks noGrp="1"/>
          </p:cNvSpPr>
          <p:nvPr>
            <p:ph type="sldNum" sz="quarter" idx="4"/>
          </p:nvPr>
        </p:nvSpPr>
        <p:spPr/>
        <p:txBody>
          <a:bodyPr/>
          <a:lstStyle/>
          <a:p>
            <a:fld id="{7807D63B-5E22-2649-BDDD-63996CEFF5E5}" type="slidenum">
              <a:rPr lang="en-US" smtClean="0"/>
              <a:pPr/>
              <a:t>2</a:t>
            </a:fld>
            <a:endParaRPr lang="en-US" dirty="0"/>
          </a:p>
        </p:txBody>
      </p:sp>
      <p:sp>
        <p:nvSpPr>
          <p:cNvPr id="6" name="Content Placeholder 5">
            <a:extLst>
              <a:ext uri="{FF2B5EF4-FFF2-40B4-BE49-F238E27FC236}">
                <a16:creationId xmlns:a16="http://schemas.microsoft.com/office/drawing/2014/main" id="{3829E0A5-832B-3A26-DCD3-B32561A43562}"/>
              </a:ext>
            </a:extLst>
          </p:cNvPr>
          <p:cNvSpPr>
            <a:spLocks noGrp="1"/>
          </p:cNvSpPr>
          <p:nvPr>
            <p:ph sz="quarter" idx="17"/>
          </p:nvPr>
        </p:nvSpPr>
        <p:spPr>
          <a:xfrm>
            <a:off x="5102225" y="441789"/>
            <a:ext cx="6668117" cy="5917914"/>
          </a:xfrm>
        </p:spPr>
        <p:txBody>
          <a:bodyPr anchor="ctr"/>
          <a:lstStyle/>
          <a:p>
            <a:r>
              <a:rPr lang="en-NL" i="1">
                <a:latin typeface="Lato" panose="020F0502020204030203" pitchFamily="34" charset="77"/>
              </a:rPr>
              <a:t>Introduction</a:t>
            </a:r>
          </a:p>
          <a:p>
            <a:r>
              <a:rPr lang="en-NL">
                <a:latin typeface="Lato" panose="020F0502020204030203" pitchFamily="34" charset="77"/>
              </a:rPr>
              <a:t>Part 1 – Hello World!</a:t>
            </a:r>
          </a:p>
          <a:p>
            <a:r>
              <a:rPr lang="en-NL">
                <a:latin typeface="Lato" panose="020F0502020204030203" pitchFamily="34" charset="77"/>
              </a:rPr>
              <a:t>Part 2 – Create your own task</a:t>
            </a:r>
          </a:p>
          <a:p>
            <a:r>
              <a:rPr lang="en-NL">
                <a:latin typeface="Lato" panose="020F0502020204030203" pitchFamily="34" charset="77"/>
              </a:rPr>
              <a:t>Part 3 – Connect to Kubernetes (optional)</a:t>
            </a:r>
          </a:p>
        </p:txBody>
      </p:sp>
    </p:spTree>
    <p:extLst>
      <p:ext uri="{BB962C8B-B14F-4D97-AF65-F5344CB8AC3E}">
        <p14:creationId xmlns:p14="http://schemas.microsoft.com/office/powerpoint/2010/main" val="247974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a:latin typeface="Lato" panose="020F0502020204030203" pitchFamily="34" charset="77"/>
              </a:rPr>
              <a:t>Limitations of current plugin model</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endParaRPr lang="en-NL">
              <a:latin typeface="Lato" panose="020F0502020204030203" pitchFamily="34" charset="77"/>
            </a:endParaRPr>
          </a:p>
          <a:p>
            <a:r>
              <a:rPr lang="en-NL">
                <a:latin typeface="Lato" panose="020F0502020204030203" pitchFamily="34" charset="77"/>
              </a:rPr>
              <a:t>Outdated version of Python (2.7)</a:t>
            </a:r>
          </a:p>
          <a:p>
            <a:r>
              <a:rPr lang="en-NL">
                <a:latin typeface="Lato" panose="020F0502020204030203" pitchFamily="34" charset="77"/>
              </a:rPr>
              <a:t>Difficult to add third-party libraries</a:t>
            </a:r>
          </a:p>
          <a:p>
            <a:r>
              <a:rPr lang="en-NL">
                <a:latin typeface="Lato" panose="020F0502020204030203" pitchFamily="34" charset="77"/>
              </a:rPr>
              <a:t>No support for other languages</a:t>
            </a:r>
          </a:p>
          <a:p>
            <a:r>
              <a:rPr lang="en-NL">
                <a:latin typeface="Lato" panose="020F0502020204030203" pitchFamily="34" charset="77"/>
              </a:rPr>
              <a:t>No well-defined develop-test-deploy cycle</a:t>
            </a:r>
          </a:p>
          <a:p>
            <a:r>
              <a:rPr lang="en-NL">
                <a:latin typeface="Lato" panose="020F0502020204030203" pitchFamily="34" charset="77"/>
              </a:rPr>
              <a:t>Installing plugins is cumbersome</a:t>
            </a:r>
          </a:p>
          <a:p>
            <a:endParaRPr lang="en-NL">
              <a:latin typeface="Lato" panose="020F0502020204030203" pitchFamily="34" charset="77"/>
            </a:endParaRPr>
          </a:p>
          <a:p>
            <a:pPr marL="176213" indent="0">
              <a:buNone/>
            </a:pPr>
            <a:endParaRPr lang="en-NL">
              <a:latin typeface="Lato" panose="020F0502020204030203" pitchFamily="34" charset="77"/>
            </a:endParaRP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3</a:t>
            </a:fld>
            <a:endParaRPr lang="en-US" dirty="0"/>
          </a:p>
        </p:txBody>
      </p:sp>
    </p:spTree>
    <p:extLst>
      <p:ext uri="{BB962C8B-B14F-4D97-AF65-F5344CB8AC3E}">
        <p14:creationId xmlns:p14="http://schemas.microsoft.com/office/powerpoint/2010/main" val="425175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dirty="0">
                <a:latin typeface="Lato" panose="020F0502020204030203" pitchFamily="34" charset="77"/>
              </a:rPr>
              <a:t>What’s new?</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r>
              <a:rPr lang="en-NL" b="1" dirty="0">
                <a:highlight>
                  <a:srgbClr val="FFFF00"/>
                </a:highlight>
                <a:latin typeface="Lato" panose="020F0502020204030203" pitchFamily="34" charset="77"/>
              </a:rPr>
              <a:t>Integration plugins can be </a:t>
            </a:r>
            <a:r>
              <a:rPr lang="en-NL" b="1" u="sng" dirty="0">
                <a:highlight>
                  <a:srgbClr val="FFFF00"/>
                </a:highlight>
                <a:latin typeface="Lato" panose="020F0502020204030203" pitchFamily="34" charset="77"/>
              </a:rPr>
              <a:t>containers</a:t>
            </a:r>
            <a:br>
              <a:rPr lang="en-NL" b="1" i="1" dirty="0">
                <a:latin typeface="Lato" panose="020F0502020204030203" pitchFamily="34" charset="77"/>
              </a:rPr>
            </a:br>
            <a:endParaRPr lang="en-NL" dirty="0">
              <a:latin typeface="Lato" panose="020F0502020204030203" pitchFamily="34" charset="77"/>
            </a:endParaRPr>
          </a:p>
          <a:p>
            <a:r>
              <a:rPr lang="en-NL" dirty="0">
                <a:latin typeface="Lato" panose="020F0502020204030203" pitchFamily="34" charset="77"/>
              </a:rPr>
              <a:t>Run outside of JVM process</a:t>
            </a:r>
          </a:p>
          <a:p>
            <a:pPr lvl="1"/>
            <a:r>
              <a:rPr lang="en-NL" dirty="0">
                <a:latin typeface="Lato" panose="020F0502020204030203" pitchFamily="34" charset="77"/>
              </a:rPr>
              <a:t>Process isolation</a:t>
            </a:r>
          </a:p>
          <a:p>
            <a:pPr lvl="1"/>
            <a:r>
              <a:rPr lang="en-NL" dirty="0">
                <a:latin typeface="Lato" panose="020F0502020204030203" pitchFamily="34" charset="77"/>
              </a:rPr>
              <a:t>Network isolation</a:t>
            </a:r>
          </a:p>
          <a:p>
            <a:pPr lvl="1"/>
            <a:r>
              <a:rPr lang="en-NL" dirty="0">
                <a:latin typeface="Lato" panose="020F0502020204030203" pitchFamily="34" charset="77"/>
              </a:rPr>
              <a:t>Scalable</a:t>
            </a:r>
          </a:p>
          <a:p>
            <a:r>
              <a:rPr lang="en-NL" dirty="0">
                <a:latin typeface="Lato" panose="020F0502020204030203" pitchFamily="34" charset="77"/>
              </a:rPr>
              <a:t>Use any language or framework</a:t>
            </a:r>
          </a:p>
          <a:p>
            <a:r>
              <a:rPr lang="en-NL" dirty="0">
                <a:latin typeface="Lato" panose="020F0502020204030203" pitchFamily="34" charset="77"/>
              </a:rPr>
              <a:t>SDK for Python 3</a:t>
            </a:r>
          </a:p>
          <a:p>
            <a:r>
              <a:rPr lang="en-NL" dirty="0">
                <a:latin typeface="Lato" panose="020F0502020204030203" pitchFamily="34" charset="77"/>
              </a:rPr>
              <a:t>Works like any other task in Release</a:t>
            </a:r>
          </a:p>
          <a:p>
            <a:endParaRPr lang="en-NL" dirty="0">
              <a:latin typeface="Lato" panose="020F0502020204030203" pitchFamily="34" charset="77"/>
            </a:endParaRPr>
          </a:p>
          <a:p>
            <a:pPr marL="176213" indent="0">
              <a:buNone/>
            </a:pPr>
            <a:r>
              <a:rPr lang="en-NL" i="1" dirty="0">
                <a:latin typeface="Lato" panose="020F0502020204030203" pitchFamily="34" charset="77"/>
              </a:rPr>
              <a:t>The Digital.ai Release Integration SDK is in Tech Preview in 23.1</a:t>
            </a: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4</a:t>
            </a:fld>
            <a:endParaRPr lang="en-US" dirty="0"/>
          </a:p>
        </p:txBody>
      </p:sp>
    </p:spTree>
    <p:extLst>
      <p:ext uri="{BB962C8B-B14F-4D97-AF65-F5344CB8AC3E}">
        <p14:creationId xmlns:p14="http://schemas.microsoft.com/office/powerpoint/2010/main" val="83254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 Current plugin architecture</a:t>
            </a: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9" name="TextBox 8">
            <a:extLst>
              <a:ext uri="{FF2B5EF4-FFF2-40B4-BE49-F238E27FC236}">
                <a16:creationId xmlns:a16="http://schemas.microsoft.com/office/drawing/2014/main" id="{75C8EDB8-7B61-E0D7-2B6A-BFCC2933A9D3}"/>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sp>
        <p:nvSpPr>
          <p:cNvPr id="10" name="Rounded Rectangle 9">
            <a:extLst>
              <a:ext uri="{FF2B5EF4-FFF2-40B4-BE49-F238E27FC236}">
                <a16:creationId xmlns:a16="http://schemas.microsoft.com/office/drawing/2014/main" id="{E41A5445-4C4F-16D2-DC25-6B5F25EEA5CF}"/>
              </a:ext>
            </a:extLst>
          </p:cNvPr>
          <p:cNvSpPr/>
          <p:nvPr/>
        </p:nvSpPr>
        <p:spPr>
          <a:xfrm>
            <a:off x="2037425" y="404248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sp>
        <p:nvSpPr>
          <p:cNvPr id="11" name="Rounded Rectangle 10">
            <a:extLst>
              <a:ext uri="{FF2B5EF4-FFF2-40B4-BE49-F238E27FC236}">
                <a16:creationId xmlns:a16="http://schemas.microsoft.com/office/drawing/2014/main" id="{5CCAF482-20F7-9487-578E-7D7D6D74E98E}"/>
              </a:ext>
            </a:extLst>
          </p:cNvPr>
          <p:cNvSpPr/>
          <p:nvPr/>
        </p:nvSpPr>
        <p:spPr>
          <a:xfrm>
            <a:off x="2998691" y="404248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2494764" y="463371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pic>
        <p:nvPicPr>
          <p:cNvPr id="13" name="Graphic 12">
            <a:extLst>
              <a:ext uri="{FF2B5EF4-FFF2-40B4-BE49-F238E27FC236}">
                <a16:creationId xmlns:a16="http://schemas.microsoft.com/office/drawing/2014/main" id="{F75478DB-F83A-E336-1097-1F62F2B67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2" name="TextBox 1">
            <a:extLst>
              <a:ext uri="{FF2B5EF4-FFF2-40B4-BE49-F238E27FC236}">
                <a16:creationId xmlns:a16="http://schemas.microsoft.com/office/drawing/2014/main" id="{2C404910-CDC2-B168-6B93-1C3790B8E96D}"/>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Tree>
    <p:extLst>
      <p:ext uri="{BB962C8B-B14F-4D97-AF65-F5344CB8AC3E}">
        <p14:creationId xmlns:p14="http://schemas.microsoft.com/office/powerpoint/2010/main" val="154087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SDK – Development environment</a:t>
            </a:r>
          </a:p>
        </p:txBody>
      </p:sp>
      <p:sp>
        <p:nvSpPr>
          <p:cNvPr id="5" name="Rounded Rectangle 4">
            <a:extLst>
              <a:ext uri="{FF2B5EF4-FFF2-40B4-BE49-F238E27FC236}">
                <a16:creationId xmlns:a16="http://schemas.microsoft.com/office/drawing/2014/main" id="{6015AE20-0C6F-0C94-31AD-9B4D269F643E}"/>
              </a:ext>
            </a:extLst>
          </p:cNvPr>
          <p:cNvSpPr/>
          <p:nvPr/>
        </p:nvSpPr>
        <p:spPr>
          <a:xfrm>
            <a:off x="1172095" y="1571105"/>
            <a:ext cx="5669280" cy="4264430"/>
          </a:xfrm>
          <a:prstGeom prst="roundRect">
            <a:avLst/>
          </a:prstGeom>
          <a:ln w="38100">
            <a:solidFill>
              <a:schemeClr val="accent1"/>
            </a:solidFill>
            <a:prstDash val="dash"/>
          </a:ln>
        </p:spPr>
        <p:txBody>
          <a:bodyPr wrap="none" rtlCol="0" anchor="ctr">
            <a:spAutoFit/>
          </a:bodyPr>
          <a:lstStyle/>
          <a:p>
            <a:pPr algn="l"/>
            <a:endParaRPr lang="en-NL">
              <a:latin typeface="+mj-lt"/>
            </a:endParaRP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10" name="Rounded Rectangle 9">
            <a:extLst>
              <a:ext uri="{FF2B5EF4-FFF2-40B4-BE49-F238E27FC236}">
                <a16:creationId xmlns:a16="http://schemas.microsoft.com/office/drawing/2014/main" id="{E41A5445-4C4F-16D2-DC25-6B5F25EEA5CF}"/>
              </a:ext>
            </a:extLst>
          </p:cNvPr>
          <p:cNvSpPr/>
          <p:nvPr/>
        </p:nvSpPr>
        <p:spPr>
          <a:xfrm>
            <a:off x="4671657" y="229749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1" name="Rounded Rectangle 10">
            <a:extLst>
              <a:ext uri="{FF2B5EF4-FFF2-40B4-BE49-F238E27FC236}">
                <a16:creationId xmlns:a16="http://schemas.microsoft.com/office/drawing/2014/main" id="{5CCAF482-20F7-9487-578E-7D7D6D74E98E}"/>
              </a:ext>
            </a:extLst>
          </p:cNvPr>
          <p:cNvSpPr/>
          <p:nvPr/>
        </p:nvSpPr>
        <p:spPr>
          <a:xfrm>
            <a:off x="4671657" y="295230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4671657" y="360711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cxnSp>
        <p:nvCxnSpPr>
          <p:cNvPr id="15" name="Straight Arrow Connector 14">
            <a:extLst>
              <a:ext uri="{FF2B5EF4-FFF2-40B4-BE49-F238E27FC236}">
                <a16:creationId xmlns:a16="http://schemas.microsoft.com/office/drawing/2014/main" id="{7E5A571A-6A41-560E-76EF-C8A057A8DA72}"/>
              </a:ext>
            </a:extLst>
          </p:cNvPr>
          <p:cNvCxnSpPr>
            <a:stCxn id="10" idx="1"/>
          </p:cNvCxnSpPr>
          <p:nvPr/>
        </p:nvCxnSpPr>
        <p:spPr>
          <a:xfrm flipH="1" flipV="1">
            <a:off x="4014952" y="2517226"/>
            <a:ext cx="656705" cy="2"/>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9E4F18-19DF-7C2B-CBEC-3B24EA564F8C}"/>
              </a:ext>
            </a:extLst>
          </p:cNvPr>
          <p:cNvCxnSpPr/>
          <p:nvPr/>
        </p:nvCxnSpPr>
        <p:spPr>
          <a:xfrm flipH="1" flipV="1">
            <a:off x="4014952" y="3172036"/>
            <a:ext cx="656705" cy="1"/>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EA0D2B-E9AC-0562-7398-41C21A058D74}"/>
              </a:ext>
            </a:extLst>
          </p:cNvPr>
          <p:cNvCxnSpPr/>
          <p:nvPr/>
        </p:nvCxnSpPr>
        <p:spPr>
          <a:xfrm flipH="1" flipV="1">
            <a:off x="4014952" y="3826846"/>
            <a:ext cx="656705" cy="1"/>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5CF344-2AA9-358E-D69A-2A587BCD1645}"/>
              </a:ext>
            </a:extLst>
          </p:cNvPr>
          <p:cNvSpPr txBox="1"/>
          <p:nvPr/>
        </p:nvSpPr>
        <p:spPr>
          <a:xfrm>
            <a:off x="1828800" y="5841028"/>
            <a:ext cx="955711" cy="369332"/>
          </a:xfrm>
          <a:prstGeom prst="rect">
            <a:avLst/>
          </a:prstGeom>
          <a:noFill/>
        </p:spPr>
        <p:txBody>
          <a:bodyPr wrap="none" rtlCol="0">
            <a:spAutoFit/>
          </a:bodyPr>
          <a:lstStyle/>
          <a:p>
            <a:pPr algn="l"/>
            <a:r>
              <a:rPr lang="en-NL">
                <a:solidFill>
                  <a:schemeClr val="accent5">
                    <a:lumMod val="50000"/>
                  </a:schemeClr>
                </a:solidFill>
                <a:latin typeface="Lato Black" panose="020F0502020204030203" pitchFamily="34" charset="77"/>
              </a:rPr>
              <a:t>Docker</a:t>
            </a:r>
          </a:p>
        </p:txBody>
      </p:sp>
      <p:sp>
        <p:nvSpPr>
          <p:cNvPr id="2" name="TextBox 1">
            <a:extLst>
              <a:ext uri="{FF2B5EF4-FFF2-40B4-BE49-F238E27FC236}">
                <a16:creationId xmlns:a16="http://schemas.microsoft.com/office/drawing/2014/main" id="{2C404910-CDC2-B168-6B93-1C3790B8E96D}"/>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
        <p:nvSpPr>
          <p:cNvPr id="3" name="TextBox 2">
            <a:extLst>
              <a:ext uri="{FF2B5EF4-FFF2-40B4-BE49-F238E27FC236}">
                <a16:creationId xmlns:a16="http://schemas.microsoft.com/office/drawing/2014/main" id="{38EA3077-F690-AEE0-C50F-4DF7C6E4246D}"/>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pic>
        <p:nvPicPr>
          <p:cNvPr id="6" name="Graphic 5">
            <a:extLst>
              <a:ext uri="{FF2B5EF4-FFF2-40B4-BE49-F238E27FC236}">
                <a16:creationId xmlns:a16="http://schemas.microsoft.com/office/drawing/2014/main" id="{36AE88BE-F36C-248D-53CF-8DE8F089E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7" name="TextBox 6">
            <a:extLst>
              <a:ext uri="{FF2B5EF4-FFF2-40B4-BE49-F238E27FC236}">
                <a16:creationId xmlns:a16="http://schemas.microsoft.com/office/drawing/2014/main" id="{46E4D402-C8F1-18AC-8084-872B7EDD76A6}"/>
              </a:ext>
            </a:extLst>
          </p:cNvPr>
          <p:cNvSpPr txBox="1"/>
          <p:nvPr/>
        </p:nvSpPr>
        <p:spPr>
          <a:xfrm>
            <a:off x="4157851" y="2272499"/>
            <a:ext cx="391454" cy="276999"/>
          </a:xfrm>
          <a:prstGeom prst="rect">
            <a:avLst/>
          </a:prstGeom>
          <a:noFill/>
        </p:spPr>
        <p:txBody>
          <a:bodyPr wrap="none" rtlCol="0">
            <a:spAutoFit/>
          </a:bodyPr>
          <a:lstStyle/>
          <a:p>
            <a:pPr algn="l"/>
            <a:r>
              <a:rPr lang="en-NL" sz="1200" dirty="0">
                <a:solidFill>
                  <a:schemeClr val="accent6">
                    <a:lumMod val="50000"/>
                  </a:schemeClr>
                </a:solidFill>
                <a:latin typeface="Lato Light" panose="020F0302020204030203" pitchFamily="34" charset="77"/>
              </a:rPr>
              <a:t>tcp</a:t>
            </a:r>
          </a:p>
        </p:txBody>
      </p:sp>
    </p:spTree>
    <p:extLst>
      <p:ext uri="{BB962C8B-B14F-4D97-AF65-F5344CB8AC3E}">
        <p14:creationId xmlns:p14="http://schemas.microsoft.com/office/powerpoint/2010/main" val="377988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8EF82FC1-5343-613C-88F7-571D93F0F425}"/>
              </a:ext>
            </a:extLst>
          </p:cNvPr>
          <p:cNvCxnSpPr>
            <a:cxnSpLocks/>
          </p:cNvCxnSpPr>
          <p:nvPr/>
        </p:nvCxnSpPr>
        <p:spPr>
          <a:xfrm>
            <a:off x="6385034" y="2721538"/>
            <a:ext cx="0" cy="90099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SDK – Production environment</a:t>
            </a:r>
          </a:p>
        </p:txBody>
      </p:sp>
      <p:sp>
        <p:nvSpPr>
          <p:cNvPr id="5" name="Rounded Rectangle 4">
            <a:extLst>
              <a:ext uri="{FF2B5EF4-FFF2-40B4-BE49-F238E27FC236}">
                <a16:creationId xmlns:a16="http://schemas.microsoft.com/office/drawing/2014/main" id="{6015AE20-0C6F-0C94-31AD-9B4D269F643E}"/>
              </a:ext>
            </a:extLst>
          </p:cNvPr>
          <p:cNvSpPr/>
          <p:nvPr/>
        </p:nvSpPr>
        <p:spPr>
          <a:xfrm>
            <a:off x="5533888" y="1571105"/>
            <a:ext cx="5669280" cy="4264430"/>
          </a:xfrm>
          <a:prstGeom prst="roundRect">
            <a:avLst/>
          </a:prstGeom>
          <a:ln w="38100">
            <a:solidFill>
              <a:schemeClr val="accent1"/>
            </a:solidFill>
            <a:prstDash val="dash"/>
          </a:ln>
        </p:spPr>
        <p:txBody>
          <a:bodyPr wrap="none" rtlCol="0" anchor="ctr">
            <a:spAutoFit/>
          </a:bodyPr>
          <a:lstStyle/>
          <a:p>
            <a:pPr algn="l"/>
            <a:endParaRPr lang="en-NL">
              <a:latin typeface="+mj-lt"/>
            </a:endParaRP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10" name="Rounded Rectangle 9">
            <a:extLst>
              <a:ext uri="{FF2B5EF4-FFF2-40B4-BE49-F238E27FC236}">
                <a16:creationId xmlns:a16="http://schemas.microsoft.com/office/drawing/2014/main" id="{E41A5445-4C4F-16D2-DC25-6B5F25EEA5CF}"/>
              </a:ext>
            </a:extLst>
          </p:cNvPr>
          <p:cNvSpPr/>
          <p:nvPr/>
        </p:nvSpPr>
        <p:spPr>
          <a:xfrm>
            <a:off x="5796264" y="2297499"/>
            <a:ext cx="1628734" cy="439457"/>
          </a:xfrm>
          <a:prstGeom prst="roundRect">
            <a:avLst/>
          </a:prstGeom>
          <a:solidFill>
            <a:schemeClr val="accent6">
              <a:lumMod val="75000"/>
            </a:schemeClr>
          </a:solidFill>
          <a:ln w="25400">
            <a:solidFill>
              <a:schemeClr val="accent6">
                <a:lumMod val="50000"/>
              </a:schemeClr>
            </a:solidFill>
          </a:ln>
        </p:spPr>
        <p:txBody>
          <a:bodyPr wrap="none" lIns="180000" tIns="90000" rIns="180000" bIns="90000" rtlCol="0" anchor="ctr">
            <a:spAutoFit/>
          </a:bodyPr>
          <a:lstStyle/>
          <a:p>
            <a:pPr algn="l"/>
            <a:r>
              <a:rPr lang="en-NL" sz="1400" dirty="0">
                <a:latin typeface="Lato" panose="020F0502020204030203" pitchFamily="34" charset="77"/>
              </a:rPr>
              <a:t>Remote Runner</a:t>
            </a:r>
          </a:p>
        </p:txBody>
      </p:sp>
      <p:sp>
        <p:nvSpPr>
          <p:cNvPr id="11" name="Rounded Rectangle 10">
            <a:extLst>
              <a:ext uri="{FF2B5EF4-FFF2-40B4-BE49-F238E27FC236}">
                <a16:creationId xmlns:a16="http://schemas.microsoft.com/office/drawing/2014/main" id="{5CCAF482-20F7-9487-578E-7D7D6D74E98E}"/>
              </a:ext>
            </a:extLst>
          </p:cNvPr>
          <p:cNvSpPr/>
          <p:nvPr/>
        </p:nvSpPr>
        <p:spPr>
          <a:xfrm>
            <a:off x="5940057" y="295230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5940057" y="360711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cxnSp>
        <p:nvCxnSpPr>
          <p:cNvPr id="15" name="Straight Arrow Connector 14">
            <a:extLst>
              <a:ext uri="{FF2B5EF4-FFF2-40B4-BE49-F238E27FC236}">
                <a16:creationId xmlns:a16="http://schemas.microsoft.com/office/drawing/2014/main" id="{7E5A571A-6A41-560E-76EF-C8A057A8DA72}"/>
              </a:ext>
            </a:extLst>
          </p:cNvPr>
          <p:cNvCxnSpPr>
            <a:cxnSpLocks/>
            <a:stCxn id="10" idx="1"/>
          </p:cNvCxnSpPr>
          <p:nvPr/>
        </p:nvCxnSpPr>
        <p:spPr>
          <a:xfrm flipH="1" flipV="1">
            <a:off x="4014952" y="2517227"/>
            <a:ext cx="1781312" cy="1"/>
          </a:xfrm>
          <a:prstGeom prst="straightConnector1">
            <a:avLst/>
          </a:prstGeom>
          <a:ln w="25400">
            <a:solidFill>
              <a:schemeClr val="accent6">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5CF344-2AA9-358E-D69A-2A587BCD1645}"/>
              </a:ext>
            </a:extLst>
          </p:cNvPr>
          <p:cNvSpPr txBox="1"/>
          <p:nvPr/>
        </p:nvSpPr>
        <p:spPr>
          <a:xfrm>
            <a:off x="6190593" y="5841028"/>
            <a:ext cx="1417376" cy="369332"/>
          </a:xfrm>
          <a:prstGeom prst="rect">
            <a:avLst/>
          </a:prstGeom>
          <a:noFill/>
        </p:spPr>
        <p:txBody>
          <a:bodyPr wrap="none" rtlCol="0">
            <a:spAutoFit/>
          </a:bodyPr>
          <a:lstStyle/>
          <a:p>
            <a:pPr algn="l"/>
            <a:r>
              <a:rPr lang="en-NL">
                <a:solidFill>
                  <a:schemeClr val="accent5">
                    <a:lumMod val="50000"/>
                  </a:schemeClr>
                </a:solidFill>
                <a:latin typeface="Lato Black" panose="020F0502020204030203" pitchFamily="34" charset="77"/>
              </a:rPr>
              <a:t>Kubernetes</a:t>
            </a:r>
          </a:p>
        </p:txBody>
      </p:sp>
      <p:cxnSp>
        <p:nvCxnSpPr>
          <p:cNvPr id="6" name="Straight Arrow Connector 5">
            <a:extLst>
              <a:ext uri="{FF2B5EF4-FFF2-40B4-BE49-F238E27FC236}">
                <a16:creationId xmlns:a16="http://schemas.microsoft.com/office/drawing/2014/main" id="{237AC525-F93E-FAAB-E966-FD791B65A394}"/>
              </a:ext>
            </a:extLst>
          </p:cNvPr>
          <p:cNvCxnSpPr>
            <a:cxnSpLocks/>
          </p:cNvCxnSpPr>
          <p:nvPr/>
        </p:nvCxnSpPr>
        <p:spPr>
          <a:xfrm>
            <a:off x="6190593" y="2721538"/>
            <a:ext cx="0" cy="24618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73BE91-2ADF-0999-7D8F-783A162393A8}"/>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
        <p:nvSpPr>
          <p:cNvPr id="7" name="TextBox 6">
            <a:extLst>
              <a:ext uri="{FF2B5EF4-FFF2-40B4-BE49-F238E27FC236}">
                <a16:creationId xmlns:a16="http://schemas.microsoft.com/office/drawing/2014/main" id="{FCAF8B50-7611-6C9B-13C6-EBD6F567EA88}"/>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pic>
        <p:nvPicPr>
          <p:cNvPr id="14" name="Graphic 13">
            <a:extLst>
              <a:ext uri="{FF2B5EF4-FFF2-40B4-BE49-F238E27FC236}">
                <a16:creationId xmlns:a16="http://schemas.microsoft.com/office/drawing/2014/main" id="{C441D4D6-F997-CC60-DFA9-D6E3109B8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16" name="TextBox 15">
            <a:extLst>
              <a:ext uri="{FF2B5EF4-FFF2-40B4-BE49-F238E27FC236}">
                <a16:creationId xmlns:a16="http://schemas.microsoft.com/office/drawing/2014/main" id="{A16FF69E-40B2-7224-84F4-9CE02A102550}"/>
              </a:ext>
            </a:extLst>
          </p:cNvPr>
          <p:cNvSpPr txBox="1"/>
          <p:nvPr/>
        </p:nvSpPr>
        <p:spPr>
          <a:xfrm>
            <a:off x="5009385" y="2240228"/>
            <a:ext cx="524503" cy="276999"/>
          </a:xfrm>
          <a:prstGeom prst="rect">
            <a:avLst/>
          </a:prstGeom>
          <a:noFill/>
        </p:spPr>
        <p:txBody>
          <a:bodyPr wrap="none" rtlCol="0">
            <a:spAutoFit/>
          </a:bodyPr>
          <a:lstStyle/>
          <a:p>
            <a:pPr algn="l"/>
            <a:r>
              <a:rPr lang="en-NL" sz="1200" dirty="0">
                <a:solidFill>
                  <a:schemeClr val="accent6">
                    <a:lumMod val="50000"/>
                  </a:schemeClr>
                </a:solidFill>
                <a:latin typeface="Lato Light" panose="020F0302020204030203" pitchFamily="34" charset="77"/>
              </a:rPr>
              <a:t>https</a:t>
            </a:r>
          </a:p>
        </p:txBody>
      </p:sp>
      <p:sp>
        <p:nvSpPr>
          <p:cNvPr id="9" name="Rounded Rectangle 8">
            <a:extLst>
              <a:ext uri="{FF2B5EF4-FFF2-40B4-BE49-F238E27FC236}">
                <a16:creationId xmlns:a16="http://schemas.microsoft.com/office/drawing/2014/main" id="{DAE615C3-14F2-7EA3-23FC-1B6D8B1BF77C}"/>
              </a:ext>
            </a:extLst>
          </p:cNvPr>
          <p:cNvSpPr/>
          <p:nvPr/>
        </p:nvSpPr>
        <p:spPr>
          <a:xfrm>
            <a:off x="5864892" y="4277345"/>
            <a:ext cx="1628734" cy="439457"/>
          </a:xfrm>
          <a:prstGeom prst="roundRect">
            <a:avLst/>
          </a:prstGeom>
          <a:solidFill>
            <a:schemeClr val="accent6">
              <a:lumMod val="75000"/>
            </a:schemeClr>
          </a:solidFill>
          <a:ln w="25400">
            <a:solidFill>
              <a:schemeClr val="accent6">
                <a:lumMod val="50000"/>
              </a:schemeClr>
            </a:solidFill>
          </a:ln>
        </p:spPr>
        <p:txBody>
          <a:bodyPr wrap="square" lIns="180000" tIns="90000" rIns="180000" bIns="90000" rtlCol="0" anchor="ctr">
            <a:spAutoFit/>
          </a:bodyPr>
          <a:lstStyle/>
          <a:p>
            <a:pPr algn="l"/>
            <a:r>
              <a:rPr lang="en-NL" sz="1400" dirty="0">
                <a:latin typeface="Lato" panose="020F0502020204030203" pitchFamily="34" charset="77"/>
              </a:rPr>
              <a:t>Remote Runner</a:t>
            </a:r>
          </a:p>
        </p:txBody>
      </p:sp>
      <p:sp>
        <p:nvSpPr>
          <p:cNvPr id="13" name="Rounded Rectangle 12">
            <a:extLst>
              <a:ext uri="{FF2B5EF4-FFF2-40B4-BE49-F238E27FC236}">
                <a16:creationId xmlns:a16="http://schemas.microsoft.com/office/drawing/2014/main" id="{A483F1E6-39A7-B6A1-73FB-AC9685E212A7}"/>
              </a:ext>
            </a:extLst>
          </p:cNvPr>
          <p:cNvSpPr/>
          <p:nvPr/>
        </p:nvSpPr>
        <p:spPr>
          <a:xfrm>
            <a:off x="6008685" y="4932155"/>
            <a:ext cx="1553569" cy="439457"/>
          </a:xfrm>
          <a:prstGeom prst="roundRect">
            <a:avLst/>
          </a:prstGeom>
          <a:solidFill>
            <a:schemeClr val="accent6">
              <a:lumMod val="40000"/>
              <a:lumOff val="60000"/>
            </a:schemeClr>
          </a:solidFill>
          <a:ln w="25400">
            <a:solidFill>
              <a:schemeClr val="accent6">
                <a:lumMod val="50000"/>
              </a:schemeClr>
            </a:solidFill>
          </a:ln>
        </p:spPr>
        <p:txBody>
          <a:bodyPr wrap="square" lIns="180000" tIns="90000" rIns="180000" bIns="90000" rtlCol="0" anchor="ctr">
            <a:spAutoFit/>
          </a:bodyPr>
          <a:lstStyle/>
          <a:p>
            <a:pPr algn="l"/>
            <a:r>
              <a:rPr lang="en-NL" sz="1400">
                <a:latin typeface="Lato" panose="020F0502020204030203" pitchFamily="34" charset="77"/>
              </a:rPr>
              <a:t>Container task</a:t>
            </a:r>
          </a:p>
        </p:txBody>
      </p:sp>
      <p:cxnSp>
        <p:nvCxnSpPr>
          <p:cNvPr id="17" name="Straight Arrow Connector 16">
            <a:extLst>
              <a:ext uri="{FF2B5EF4-FFF2-40B4-BE49-F238E27FC236}">
                <a16:creationId xmlns:a16="http://schemas.microsoft.com/office/drawing/2014/main" id="{54F374E2-0EE7-220C-2308-BFC038383466}"/>
              </a:ext>
            </a:extLst>
          </p:cNvPr>
          <p:cNvCxnSpPr>
            <a:cxnSpLocks/>
            <a:stCxn id="9" idx="1"/>
          </p:cNvCxnSpPr>
          <p:nvPr/>
        </p:nvCxnSpPr>
        <p:spPr>
          <a:xfrm flipH="1">
            <a:off x="4014952" y="4497074"/>
            <a:ext cx="1849940" cy="0"/>
          </a:xfrm>
          <a:prstGeom prst="straightConnector1">
            <a:avLst/>
          </a:prstGeom>
          <a:ln w="25400">
            <a:solidFill>
              <a:schemeClr val="accent6">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B9476-BE4D-C222-2F8A-D7FD732D4AB8}"/>
              </a:ext>
            </a:extLst>
          </p:cNvPr>
          <p:cNvCxnSpPr>
            <a:cxnSpLocks/>
          </p:cNvCxnSpPr>
          <p:nvPr/>
        </p:nvCxnSpPr>
        <p:spPr>
          <a:xfrm>
            <a:off x="6259221" y="4701384"/>
            <a:ext cx="0" cy="24618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0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368168-A536-4394-09BB-03D9C7A5DE6E}"/>
              </a:ext>
            </a:extLst>
          </p:cNvPr>
          <p:cNvPicPr>
            <a:picLocks noChangeAspect="1"/>
          </p:cNvPicPr>
          <p:nvPr/>
        </p:nvPicPr>
        <p:blipFill>
          <a:blip r:embed="rId2"/>
          <a:stretch>
            <a:fillRect/>
          </a:stretch>
        </p:blipFill>
        <p:spPr>
          <a:xfrm>
            <a:off x="4607548" y="252846"/>
            <a:ext cx="2555252" cy="505356"/>
          </a:xfrm>
          <a:prstGeom prst="rect">
            <a:avLst/>
          </a:prstGeom>
        </p:spPr>
      </p:pic>
      <p:sp>
        <p:nvSpPr>
          <p:cNvPr id="2" name="Slide Number Placeholder 1">
            <a:extLst>
              <a:ext uri="{FF2B5EF4-FFF2-40B4-BE49-F238E27FC236}">
                <a16:creationId xmlns:a16="http://schemas.microsoft.com/office/drawing/2014/main" id="{6C6F64A7-1EFF-1DA3-1A49-852331470114}"/>
              </a:ext>
            </a:extLst>
          </p:cNvPr>
          <p:cNvSpPr>
            <a:spLocks noGrp="1"/>
          </p:cNvSpPr>
          <p:nvPr>
            <p:ph type="sldNum" sz="quarter" idx="4"/>
          </p:nvPr>
        </p:nvSpPr>
        <p:spPr/>
        <p:txBody>
          <a:bodyPr/>
          <a:lstStyle/>
          <a:p>
            <a:fld id="{7807D63B-5E22-2649-BDDD-63996CEFF5E5}" type="slidenum">
              <a:rPr lang="en-US" smtClean="0"/>
              <a:pPr/>
              <a:t>8</a:t>
            </a:fld>
            <a:endParaRPr lang="en-US" dirty="0"/>
          </a:p>
        </p:txBody>
      </p:sp>
      <p:sp>
        <p:nvSpPr>
          <p:cNvPr id="10" name="Rectangle 9">
            <a:extLst>
              <a:ext uri="{FF2B5EF4-FFF2-40B4-BE49-F238E27FC236}">
                <a16:creationId xmlns:a16="http://schemas.microsoft.com/office/drawing/2014/main" id="{B1812EB9-C378-4283-EA58-5D640478656D}"/>
              </a:ext>
            </a:extLst>
          </p:cNvPr>
          <p:cNvSpPr/>
          <p:nvPr/>
        </p:nvSpPr>
        <p:spPr>
          <a:xfrm>
            <a:off x="-2796" y="31312"/>
            <a:ext cx="12190600" cy="2983683"/>
          </a:xfrm>
          <a:prstGeom prst="rect">
            <a:avLst/>
          </a:prstGeom>
          <a:solidFill>
            <a:schemeClr val="tx1">
              <a:lumMod val="75000"/>
              <a:lumOff val="25000"/>
            </a:schemeClr>
          </a:solidFill>
          <a:ln>
            <a:noFill/>
          </a:ln>
        </p:spPr>
        <p:txBody>
          <a:bodyPr wrap="square" rtlCol="0" anchor="ctr">
            <a:spAutoFit/>
          </a:bodyPr>
          <a:lstStyle/>
          <a:p>
            <a:pPr algn="l"/>
            <a:endParaRPr lang="en-US" dirty="0">
              <a:latin typeface="+mj-lt"/>
            </a:endParaRPr>
          </a:p>
        </p:txBody>
      </p:sp>
      <p:sp>
        <p:nvSpPr>
          <p:cNvPr id="13" name="TextBox 12">
            <a:extLst>
              <a:ext uri="{FF2B5EF4-FFF2-40B4-BE49-F238E27FC236}">
                <a16:creationId xmlns:a16="http://schemas.microsoft.com/office/drawing/2014/main" id="{33D00C1D-FD46-5CDD-C45A-5340177BE0B6}"/>
              </a:ext>
            </a:extLst>
          </p:cNvPr>
          <p:cNvSpPr txBox="1"/>
          <p:nvPr/>
        </p:nvSpPr>
        <p:spPr>
          <a:xfrm>
            <a:off x="1885810" y="877916"/>
            <a:ext cx="8435323" cy="584775"/>
          </a:xfrm>
          <a:prstGeom prst="rect">
            <a:avLst/>
          </a:prstGeom>
          <a:noFill/>
        </p:spPr>
        <p:txBody>
          <a:bodyPr wrap="none" lIns="91440" tIns="45720" rIns="91440" bIns="45720" rtlCol="0" anchor="t">
            <a:spAutoFit/>
          </a:bodyPr>
          <a:lstStyle/>
          <a:p>
            <a:pPr algn="l"/>
            <a:r>
              <a:rPr lang="en-NL" sz="3200" b="1">
                <a:solidFill>
                  <a:schemeClr val="bg1">
                    <a:lumMod val="95000"/>
                  </a:schemeClr>
                </a:solidFill>
                <a:latin typeface="Lato Black"/>
                <a:ea typeface="Lato Black"/>
                <a:cs typeface="Lato Black"/>
              </a:rPr>
              <a:t>Digital.ai Release Integration SDK Workshop</a:t>
            </a:r>
            <a:endParaRPr lang="en-US" sz="3200" b="1" dirty="0">
              <a:solidFill>
                <a:schemeClr val="bg1">
                  <a:lumMod val="95000"/>
                </a:schemeClr>
              </a:solidFill>
              <a:latin typeface="Lato Black"/>
              <a:ea typeface="Lato Black"/>
              <a:cs typeface="Lato Black"/>
            </a:endParaRPr>
          </a:p>
        </p:txBody>
      </p:sp>
      <p:sp>
        <p:nvSpPr>
          <p:cNvPr id="14" name="TextBox 13">
            <a:extLst>
              <a:ext uri="{FF2B5EF4-FFF2-40B4-BE49-F238E27FC236}">
                <a16:creationId xmlns:a16="http://schemas.microsoft.com/office/drawing/2014/main" id="{1F1BE2A5-A754-A36A-1B10-409FE07D1182}"/>
              </a:ext>
            </a:extLst>
          </p:cNvPr>
          <p:cNvSpPr txBox="1"/>
          <p:nvPr/>
        </p:nvSpPr>
        <p:spPr>
          <a:xfrm>
            <a:off x="4724400" y="15785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Lato"/>
              </a:rPr>
              <a:t>May 11, 2023</a:t>
            </a:r>
            <a:r>
              <a:rPr lang="en-US" dirty="0">
                <a:solidFill>
                  <a:schemeClr val="bg1"/>
                </a:solidFill>
                <a:latin typeface="Lato"/>
                <a:ea typeface="Lato"/>
                <a:cs typeface="Lato"/>
              </a:rPr>
              <a:t>​</a:t>
            </a:r>
            <a:endParaRPr lang="en-US" dirty="0">
              <a:solidFill>
                <a:schemeClr val="bg1"/>
              </a:solidFill>
              <a:cs typeface="Arial" panose="020B0604020202020204"/>
            </a:endParaRPr>
          </a:p>
        </p:txBody>
      </p:sp>
      <p:sp>
        <p:nvSpPr>
          <p:cNvPr id="15" name="TextBox 14">
            <a:extLst>
              <a:ext uri="{FF2B5EF4-FFF2-40B4-BE49-F238E27FC236}">
                <a16:creationId xmlns:a16="http://schemas.microsoft.com/office/drawing/2014/main" id="{4E1328CE-5797-5CDD-1711-9E803550E33D}"/>
              </a:ext>
            </a:extLst>
          </p:cNvPr>
          <p:cNvSpPr txBox="1"/>
          <p:nvPr/>
        </p:nvSpPr>
        <p:spPr>
          <a:xfrm>
            <a:off x="3396143" y="2151776"/>
            <a:ext cx="54067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solidFill>
                  <a:schemeClr val="bg1">
                    <a:lumMod val="95000"/>
                  </a:schemeClr>
                </a:solidFill>
                <a:latin typeface="Lato"/>
                <a:cs typeface="Segoe UI"/>
              </a:rPr>
              <a:t>18:30 IST – 15:00 CEST – 9 AM ET​  /  Duration: 2 hours</a:t>
            </a:r>
            <a:endParaRPr lang="en-US" sz="1200" dirty="0">
              <a:solidFill>
                <a:schemeClr val="bg1">
                  <a:lumMod val="95000"/>
                </a:schemeClr>
              </a:solidFill>
              <a:latin typeface="Lato"/>
              <a:ea typeface="Lato"/>
              <a:cs typeface="Segoe UI"/>
            </a:endParaRPr>
          </a:p>
          <a:p>
            <a:pPr algn="ctr"/>
            <a:r>
              <a:rPr lang="en-US" sz="1200" dirty="0">
                <a:solidFill>
                  <a:schemeClr val="bg1">
                    <a:lumMod val="95000"/>
                  </a:schemeClr>
                </a:solidFill>
                <a:latin typeface="Lato"/>
                <a:cs typeface="Segoe UI"/>
              </a:rPr>
              <a:t>Remote workshop for Digital.ai Release customers</a:t>
            </a:r>
            <a:endParaRPr lang="en-US" sz="1200" dirty="0">
              <a:solidFill>
                <a:schemeClr val="bg1">
                  <a:lumMod val="95000"/>
                </a:schemeClr>
              </a:solidFill>
              <a:latin typeface="Lato"/>
              <a:ea typeface="Lato"/>
              <a:cs typeface="Segoe UI"/>
            </a:endParaRPr>
          </a:p>
        </p:txBody>
      </p:sp>
      <p:sp>
        <p:nvSpPr>
          <p:cNvPr id="16" name="TextBox 15">
            <a:extLst>
              <a:ext uri="{FF2B5EF4-FFF2-40B4-BE49-F238E27FC236}">
                <a16:creationId xmlns:a16="http://schemas.microsoft.com/office/drawing/2014/main" id="{630982AC-79F6-655A-2C6A-E0277DFCC748}"/>
              </a:ext>
            </a:extLst>
          </p:cNvPr>
          <p:cNvSpPr txBox="1"/>
          <p:nvPr/>
        </p:nvSpPr>
        <p:spPr>
          <a:xfrm>
            <a:off x="1864347" y="3396144"/>
            <a:ext cx="374343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Lato"/>
                <a:cs typeface="Segoe UI"/>
              </a:rPr>
              <a:t>Build new integrations in an instant!</a:t>
            </a:r>
            <a:br>
              <a:rPr lang="en-US" sz="1600" b="1" dirty="0">
                <a:latin typeface="Lato"/>
                <a:cs typeface="Segoe UI"/>
              </a:rPr>
            </a:br>
            <a:r>
              <a:rPr lang="en-US" sz="1400" dirty="0">
                <a:latin typeface="Lato"/>
                <a:cs typeface="Segoe UI"/>
              </a:rPr>
              <a:t>​</a:t>
            </a:r>
            <a:endParaRPr lang="en-US" sz="1400" dirty="0">
              <a:latin typeface="Lato"/>
              <a:ea typeface="Lato"/>
              <a:cs typeface="Segoe UI"/>
            </a:endParaRPr>
          </a:p>
          <a:p>
            <a:r>
              <a:rPr lang="en-US" sz="1300" dirty="0">
                <a:solidFill>
                  <a:schemeClr val="tx1">
                    <a:lumMod val="65000"/>
                    <a:lumOff val="35000"/>
                  </a:schemeClr>
                </a:solidFill>
                <a:latin typeface="Lato"/>
                <a:cs typeface="Segoe UI"/>
              </a:rPr>
              <a:t>To make your job easier, we are bringing a brand-new integration SDK experience</a:t>
            </a:r>
            <a:r>
              <a:rPr lang="en-US" sz="1300" baseline="30000" dirty="0">
                <a:solidFill>
                  <a:schemeClr val="tx1">
                    <a:lumMod val="65000"/>
                    <a:lumOff val="35000"/>
                  </a:schemeClr>
                </a:solidFill>
                <a:latin typeface="Lato"/>
                <a:cs typeface="Segoe UI"/>
              </a:rPr>
              <a:t>(*)</a:t>
            </a:r>
            <a:r>
              <a:rPr lang="en-US" sz="1300" dirty="0">
                <a:solidFill>
                  <a:schemeClr val="tx1">
                    <a:lumMod val="65000"/>
                    <a:lumOff val="35000"/>
                  </a:schemeClr>
                </a:solidFill>
                <a:latin typeface="Lato"/>
                <a:cs typeface="Segoe UI"/>
              </a:rPr>
              <a:t> that gets you up and running in a matter of minutes.</a:t>
            </a:r>
            <a:endParaRPr lang="en-US" sz="1300" dirty="0">
              <a:solidFill>
                <a:schemeClr val="tx1">
                  <a:lumMod val="65000"/>
                  <a:lumOff val="35000"/>
                </a:schemeClr>
              </a:solidFill>
              <a:latin typeface="Lato"/>
              <a:ea typeface="Lato"/>
              <a:cs typeface="Segoe UI"/>
            </a:endParaRPr>
          </a:p>
          <a:p>
            <a:br>
              <a:rPr lang="en-US" sz="1300" dirty="0">
                <a:latin typeface="Lato"/>
                <a:cs typeface="Segoe UI"/>
              </a:rPr>
            </a:br>
            <a:r>
              <a:rPr lang="en-US" sz="1300" dirty="0">
                <a:solidFill>
                  <a:schemeClr val="tx1">
                    <a:lumMod val="65000"/>
                    <a:lumOff val="35000"/>
                  </a:schemeClr>
                </a:solidFill>
                <a:latin typeface="Lato"/>
                <a:cs typeface="Segoe UI"/>
              </a:rPr>
              <a:t>Run tasks as containers, using any language or third-party library.</a:t>
            </a:r>
            <a:endParaRPr lang="en-US" sz="1300" dirty="0">
              <a:solidFill>
                <a:schemeClr val="tx1">
                  <a:lumMod val="65000"/>
                  <a:lumOff val="35000"/>
                </a:schemeClr>
              </a:solidFill>
              <a:latin typeface="Lato"/>
              <a:ea typeface="Lato"/>
              <a:cs typeface="Segoe UI"/>
            </a:endParaRPr>
          </a:p>
          <a:p>
            <a:br>
              <a:rPr lang="en-US" sz="1300" dirty="0">
                <a:latin typeface="Lato"/>
                <a:cs typeface="Segoe UI"/>
              </a:rPr>
            </a:br>
            <a:r>
              <a:rPr lang="en-US" sz="1300" dirty="0">
                <a:solidFill>
                  <a:schemeClr val="tx1">
                    <a:lumMod val="65000"/>
                    <a:lumOff val="35000"/>
                  </a:schemeClr>
                </a:solidFill>
                <a:latin typeface="Lato"/>
                <a:cs typeface="Segoe UI"/>
              </a:rPr>
              <a:t>Join Hes Siemelink, our Principal Product Manager, as he shares the details on using the new SDK.</a:t>
            </a:r>
            <a:endParaRPr lang="en-US" sz="1300" dirty="0">
              <a:solidFill>
                <a:schemeClr val="tx1">
                  <a:lumMod val="65000"/>
                  <a:lumOff val="35000"/>
                </a:schemeClr>
              </a:solidFill>
              <a:latin typeface="Lato"/>
              <a:ea typeface="Lato"/>
              <a:cs typeface="Segoe UI"/>
            </a:endParaRPr>
          </a:p>
        </p:txBody>
      </p:sp>
      <p:sp>
        <p:nvSpPr>
          <p:cNvPr id="18" name="TextBox 17">
            <a:extLst>
              <a:ext uri="{FF2B5EF4-FFF2-40B4-BE49-F238E27FC236}">
                <a16:creationId xmlns:a16="http://schemas.microsoft.com/office/drawing/2014/main" id="{801B1901-CF85-A3B3-5C62-A824D4B4ED63}"/>
              </a:ext>
            </a:extLst>
          </p:cNvPr>
          <p:cNvSpPr txBox="1"/>
          <p:nvPr/>
        </p:nvSpPr>
        <p:spPr>
          <a:xfrm>
            <a:off x="7093831" y="3394286"/>
            <a:ext cx="3911337" cy="2800767"/>
          </a:xfrm>
          <a:prstGeom prst="rect">
            <a:avLst/>
          </a:prstGeom>
          <a:noFill/>
        </p:spPr>
        <p:txBody>
          <a:bodyPr wrap="square" lIns="91440" tIns="45720" rIns="91440" bIns="45720" rtlCol="0" anchor="t">
            <a:spAutoFit/>
          </a:bodyPr>
          <a:lstStyle/>
          <a:p>
            <a:pPr algn="l"/>
            <a:r>
              <a:rPr lang="en-US" sz="1600" b="1" dirty="0">
                <a:latin typeface="Lato"/>
                <a:ea typeface="Lato"/>
                <a:cs typeface="Lato"/>
              </a:rPr>
              <a:t>In this workshop, you will learn how to</a:t>
            </a:r>
            <a:br>
              <a:rPr lang="en-US" sz="1600" b="1" dirty="0">
                <a:latin typeface="Lato"/>
                <a:ea typeface="Lato"/>
                <a:cs typeface="Lato"/>
              </a:rPr>
            </a:br>
            <a:endParaRPr lang="en-NL" sz="1600" b="1">
              <a:solidFill>
                <a:schemeClr val="tx1">
                  <a:lumMod val="65000"/>
                  <a:lumOff val="35000"/>
                </a:schemeClr>
              </a:solidFill>
              <a:latin typeface="Lato"/>
              <a:ea typeface="Lato"/>
              <a:cs typeface="Lato"/>
            </a:endParaRPr>
          </a:p>
          <a:p>
            <a:pPr marL="285750" indent="-285750" algn="l">
              <a:buFont typeface="Arial" panose="020B0604020202020204" pitchFamily="34" charset="0"/>
              <a:buChar char="•"/>
            </a:pPr>
            <a:r>
              <a:rPr lang="en-US" sz="1300" dirty="0">
                <a:solidFill>
                  <a:schemeClr val="tx1">
                    <a:lumMod val="65000"/>
                    <a:lumOff val="35000"/>
                  </a:schemeClr>
                </a:solidFill>
                <a:latin typeface="Lato"/>
                <a:ea typeface="Lato"/>
                <a:cs typeface="Lato"/>
              </a:rPr>
              <a:t>Build and maintain custom integrations using Python 3 </a:t>
            </a:r>
            <a:br>
              <a:rPr lang="en-US" sz="1300" dirty="0">
                <a:solidFill>
                  <a:schemeClr val="tx1">
                    <a:lumMod val="65000"/>
                    <a:lumOff val="35000"/>
                  </a:schemeClr>
                </a:solidFill>
                <a:latin typeface="Lato"/>
                <a:ea typeface="Lato"/>
                <a:cs typeface="Lato"/>
              </a:rPr>
            </a:br>
            <a:endParaRPr lang="en-US" sz="1300" dirty="0">
              <a:solidFill>
                <a:schemeClr val="tx1">
                  <a:lumMod val="65000"/>
                  <a:lumOff val="35000"/>
                </a:schemeClr>
              </a:solidFill>
              <a:latin typeface="Lato"/>
              <a:ea typeface="Lato"/>
              <a:cs typeface="Lato"/>
            </a:endParaRPr>
          </a:p>
          <a:p>
            <a:pPr marL="285750" indent="-285750" algn="l">
              <a:buFont typeface="Arial" panose="020B0604020202020204" pitchFamily="34" charset="0"/>
              <a:buChar char="•"/>
            </a:pPr>
            <a:r>
              <a:rPr lang="en-US" sz="1300" dirty="0">
                <a:solidFill>
                  <a:schemeClr val="tx1">
                    <a:lumMod val="65000"/>
                    <a:lumOff val="35000"/>
                  </a:schemeClr>
                </a:solidFill>
                <a:latin typeface="Lato"/>
                <a:ea typeface="Lato"/>
                <a:cs typeface="Lato"/>
              </a:rPr>
              <a:t>Set up a development environment ​for building, testing, installing, and running integration tasks</a:t>
            </a:r>
            <a:br>
              <a:rPr lang="en-US" sz="1300" dirty="0">
                <a:solidFill>
                  <a:schemeClr val="tx1">
                    <a:lumMod val="65000"/>
                    <a:lumOff val="35000"/>
                  </a:schemeClr>
                </a:solidFill>
                <a:latin typeface="Lato"/>
                <a:ea typeface="Lato"/>
                <a:cs typeface="Lato"/>
              </a:rPr>
            </a:br>
            <a:endParaRPr lang="en-US" sz="1300" dirty="0">
              <a:solidFill>
                <a:schemeClr val="tx1">
                  <a:lumMod val="65000"/>
                  <a:lumOff val="35000"/>
                </a:schemeClr>
              </a:solidFill>
              <a:latin typeface="Lato"/>
              <a:ea typeface="Lato"/>
              <a:cs typeface="Lato"/>
            </a:endParaRPr>
          </a:p>
          <a:p>
            <a:pPr marL="285750" indent="-285750" algn="l">
              <a:buFont typeface="Arial" panose="020B0604020202020204" pitchFamily="34" charset="0"/>
              <a:buChar char="•"/>
            </a:pPr>
            <a:r>
              <a:rPr lang="en-US" sz="1300" dirty="0">
                <a:solidFill>
                  <a:schemeClr val="tx1">
                    <a:lumMod val="65000"/>
                    <a:lumOff val="35000"/>
                  </a:schemeClr>
                </a:solidFill>
                <a:latin typeface="Lato"/>
                <a:ea typeface="Lato"/>
                <a:cs typeface="Lato"/>
              </a:rPr>
              <a:t>Configure a production-style architecture to run the container-based tasks in a Kubernetes cluster</a:t>
            </a:r>
            <a:endParaRPr lang="en-NL" sz="1300">
              <a:solidFill>
                <a:schemeClr val="tx1">
                  <a:lumMod val="65000"/>
                  <a:lumOff val="35000"/>
                </a:schemeClr>
              </a:solidFill>
              <a:latin typeface="Lato"/>
              <a:ea typeface="Lato"/>
              <a:cs typeface="Lato"/>
            </a:endParaRPr>
          </a:p>
          <a:p>
            <a:pPr algn="l"/>
            <a:endParaRPr lang="en-NL" sz="1400">
              <a:latin typeface="Lato" panose="020F0502020204030203" pitchFamily="34" charset="77"/>
            </a:endParaRPr>
          </a:p>
        </p:txBody>
      </p:sp>
      <p:cxnSp>
        <p:nvCxnSpPr>
          <p:cNvPr id="21" name="Straight Arrow Connector 20">
            <a:extLst>
              <a:ext uri="{FF2B5EF4-FFF2-40B4-BE49-F238E27FC236}">
                <a16:creationId xmlns:a16="http://schemas.microsoft.com/office/drawing/2014/main" id="{5EA4FE6E-CB8B-C2C1-08DA-DE854C828FC9}"/>
              </a:ext>
            </a:extLst>
          </p:cNvPr>
          <p:cNvCxnSpPr/>
          <p:nvPr/>
        </p:nvCxnSpPr>
        <p:spPr>
          <a:xfrm flipV="1">
            <a:off x="-2796" y="2984383"/>
            <a:ext cx="12197591" cy="8389"/>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23" name="Picture 23" descr="Icon&#10;&#10;Description automatically generated">
            <a:extLst>
              <a:ext uri="{FF2B5EF4-FFF2-40B4-BE49-F238E27FC236}">
                <a16:creationId xmlns:a16="http://schemas.microsoft.com/office/drawing/2014/main" id="{00469314-F854-BD5A-CB3C-8DD63790F6A0}"/>
              </a:ext>
            </a:extLst>
          </p:cNvPr>
          <p:cNvPicPr>
            <a:picLocks noChangeAspect="1"/>
          </p:cNvPicPr>
          <p:nvPr/>
        </p:nvPicPr>
        <p:blipFill>
          <a:blip r:embed="rId3"/>
          <a:stretch>
            <a:fillRect/>
          </a:stretch>
        </p:blipFill>
        <p:spPr>
          <a:xfrm>
            <a:off x="1185977" y="3357431"/>
            <a:ext cx="590550" cy="590550"/>
          </a:xfrm>
          <a:prstGeom prst="rect">
            <a:avLst/>
          </a:prstGeom>
        </p:spPr>
      </p:pic>
      <p:pic>
        <p:nvPicPr>
          <p:cNvPr id="24" name="Picture 24" descr="Icon&#10;&#10;Description automatically generated">
            <a:extLst>
              <a:ext uri="{FF2B5EF4-FFF2-40B4-BE49-F238E27FC236}">
                <a16:creationId xmlns:a16="http://schemas.microsoft.com/office/drawing/2014/main" id="{5B64AE07-10AD-ECDE-A13F-B2058926C9A9}"/>
              </a:ext>
            </a:extLst>
          </p:cNvPr>
          <p:cNvPicPr>
            <a:picLocks noChangeAspect="1"/>
          </p:cNvPicPr>
          <p:nvPr/>
        </p:nvPicPr>
        <p:blipFill>
          <a:blip r:embed="rId4"/>
          <a:stretch>
            <a:fillRect/>
          </a:stretch>
        </p:blipFill>
        <p:spPr>
          <a:xfrm>
            <a:off x="6387955" y="3357431"/>
            <a:ext cx="590550" cy="590550"/>
          </a:xfrm>
          <a:prstGeom prst="rect">
            <a:avLst/>
          </a:prstGeom>
        </p:spPr>
      </p:pic>
      <p:grpSp>
        <p:nvGrpSpPr>
          <p:cNvPr id="25" name="Group 24">
            <a:extLst>
              <a:ext uri="{FF2B5EF4-FFF2-40B4-BE49-F238E27FC236}">
                <a16:creationId xmlns:a16="http://schemas.microsoft.com/office/drawing/2014/main" id="{6BE45B56-89B3-510E-5D75-AFD9621FDED3}"/>
              </a:ext>
            </a:extLst>
          </p:cNvPr>
          <p:cNvGrpSpPr/>
          <p:nvPr/>
        </p:nvGrpSpPr>
        <p:grpSpPr>
          <a:xfrm>
            <a:off x="4962183" y="215914"/>
            <a:ext cx="2460905" cy="415498"/>
            <a:chOff x="4721225" y="215914"/>
            <a:chExt cx="2460905" cy="415498"/>
          </a:xfrm>
        </p:grpSpPr>
        <p:pic>
          <p:nvPicPr>
            <p:cNvPr id="20" name="Picture 20" descr="Logo, icon&#10;&#10;Description automatically generated">
              <a:extLst>
                <a:ext uri="{FF2B5EF4-FFF2-40B4-BE49-F238E27FC236}">
                  <a16:creationId xmlns:a16="http://schemas.microsoft.com/office/drawing/2014/main" id="{D4305B95-C2B6-F717-3D10-2C52310D476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721225" y="309686"/>
              <a:ext cx="1079500" cy="286069"/>
            </a:xfrm>
            <a:prstGeom prst="rect">
              <a:avLst/>
            </a:prstGeom>
          </p:spPr>
        </p:pic>
        <p:pic>
          <p:nvPicPr>
            <p:cNvPr id="17" name="Graphic 16">
              <a:extLst>
                <a:ext uri="{FF2B5EF4-FFF2-40B4-BE49-F238E27FC236}">
                  <a16:creationId xmlns:a16="http://schemas.microsoft.com/office/drawing/2014/main" id="{381BA5B7-4786-F0E1-AA09-4D2CFDC2ED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0055" y="277753"/>
              <a:ext cx="298170" cy="298170"/>
            </a:xfrm>
            <a:prstGeom prst="rect">
              <a:avLst/>
            </a:prstGeom>
          </p:spPr>
        </p:pic>
        <p:sp>
          <p:nvSpPr>
            <p:cNvPr id="19" name="TextBox 18">
              <a:extLst>
                <a:ext uri="{FF2B5EF4-FFF2-40B4-BE49-F238E27FC236}">
                  <a16:creationId xmlns:a16="http://schemas.microsoft.com/office/drawing/2014/main" id="{511C50BD-C9F0-6159-35A7-987B29069A1C}"/>
                </a:ext>
              </a:extLst>
            </p:cNvPr>
            <p:cNvSpPr txBox="1"/>
            <p:nvPr/>
          </p:nvSpPr>
          <p:spPr>
            <a:xfrm>
              <a:off x="6086037" y="215914"/>
              <a:ext cx="1096093" cy="415498"/>
            </a:xfrm>
            <a:prstGeom prst="rect">
              <a:avLst/>
            </a:prstGeom>
            <a:noFill/>
          </p:spPr>
          <p:txBody>
            <a:bodyPr wrap="square" rtlCol="0">
              <a:spAutoFit/>
            </a:bodyPr>
            <a:lstStyle/>
            <a:p>
              <a:pPr algn="l"/>
              <a:r>
                <a:rPr lang="en-US" sz="2100" b="1" dirty="0">
                  <a:solidFill>
                    <a:schemeClr val="bg1"/>
                  </a:solidFill>
                  <a:latin typeface="Lato" panose="020F0502020204030203" pitchFamily="34" charset="77"/>
                </a:rPr>
                <a:t>release</a:t>
              </a:r>
              <a:endParaRPr lang="en-NL" sz="2100" err="1">
                <a:latin typeface="+mj-lt"/>
              </a:endParaRPr>
            </a:p>
          </p:txBody>
        </p:sp>
      </p:grpSp>
      <p:sp>
        <p:nvSpPr>
          <p:cNvPr id="26" name="Snip Diagonal Corner Rectangle 25">
            <a:extLst>
              <a:ext uri="{FF2B5EF4-FFF2-40B4-BE49-F238E27FC236}">
                <a16:creationId xmlns:a16="http://schemas.microsoft.com/office/drawing/2014/main" id="{988DCF1D-2CB1-7D10-F787-BAEFB45A6B76}"/>
              </a:ext>
            </a:extLst>
          </p:cNvPr>
          <p:cNvSpPr/>
          <p:nvPr/>
        </p:nvSpPr>
        <p:spPr>
          <a:xfrm>
            <a:off x="1776527" y="6331838"/>
            <a:ext cx="6954822" cy="322332"/>
          </a:xfrm>
          <a:prstGeom prst="snip2DiagRect">
            <a:avLst>
              <a:gd name="adj1" fmla="val 19051"/>
              <a:gd name="adj2" fmla="val 16667"/>
            </a:avLst>
          </a:prstGeom>
          <a:ln w="25400">
            <a:noFill/>
            <a:prstDash val="solid"/>
          </a:ln>
        </p:spPr>
        <p:txBody>
          <a:bodyPr wrap="square" lIns="91440" tIns="45720" rIns="91440" bIns="45720" rtlCol="0" anchor="ctr">
            <a:spAutoFit/>
          </a:bodyPr>
          <a:lstStyle/>
          <a:p>
            <a:r>
              <a:rPr lang="en-NL" sz="1100" baseline="30000">
                <a:solidFill>
                  <a:srgbClr val="595959"/>
                </a:solidFill>
                <a:latin typeface="Lato"/>
                <a:ea typeface="Lato"/>
                <a:cs typeface="Lato"/>
              </a:rPr>
              <a:t>(*) </a:t>
            </a:r>
            <a:r>
              <a:rPr lang="en-NL" sz="1100" i="1">
                <a:solidFill>
                  <a:srgbClr val="595959"/>
                </a:solidFill>
                <a:latin typeface="Lato"/>
                <a:ea typeface="Lato"/>
                <a:cs typeface="Lato"/>
              </a:rPr>
              <a:t>The Digital.ai Release Integration SDK is available as Tech Preview in version 23.1</a:t>
            </a:r>
            <a:endParaRPr lang="en-US" dirty="0">
              <a:latin typeface="Lato"/>
              <a:ea typeface="Lato"/>
              <a:cs typeface="Lato"/>
            </a:endParaRPr>
          </a:p>
        </p:txBody>
      </p:sp>
      <p:sp>
        <p:nvSpPr>
          <p:cNvPr id="3" name="Rounded Rectangle 2">
            <a:extLst>
              <a:ext uri="{FF2B5EF4-FFF2-40B4-BE49-F238E27FC236}">
                <a16:creationId xmlns:a16="http://schemas.microsoft.com/office/drawing/2014/main" id="{12507A6D-94F1-E980-AA32-F3F3927BA30D}"/>
              </a:ext>
            </a:extLst>
          </p:cNvPr>
          <p:cNvSpPr/>
          <p:nvPr/>
        </p:nvSpPr>
        <p:spPr>
          <a:xfrm>
            <a:off x="885362" y="2128693"/>
            <a:ext cx="1782330" cy="507561"/>
          </a:xfrm>
          <a:prstGeom prst="roundRect">
            <a:avLst/>
          </a:prstGeom>
          <a:solidFill>
            <a:schemeClr val="accent2"/>
          </a:solidFill>
          <a:ln>
            <a:noFill/>
          </a:ln>
        </p:spPr>
        <p:txBody>
          <a:bodyPr wrap="none" lIns="180000" tIns="90000" rIns="180000" bIns="90000" rtlCol="0" anchor="ctr">
            <a:spAutoFit/>
          </a:bodyPr>
          <a:lstStyle/>
          <a:p>
            <a:pPr algn="l"/>
            <a:r>
              <a:rPr lang="en-NL">
                <a:solidFill>
                  <a:schemeClr val="bg1"/>
                </a:solidFill>
                <a:latin typeface="+mj-lt"/>
                <a:hlinkClick r:id="rId8">
                  <a:extLst>
                    <a:ext uri="{A12FA001-AC4F-418D-AE19-62706E023703}">
                      <ahyp:hlinkClr xmlns:ahyp="http://schemas.microsoft.com/office/drawing/2018/hyperlinkcolor" val="tx"/>
                    </a:ext>
                  </a:extLst>
                </a:hlinkClick>
              </a:rPr>
              <a:t>Register Now</a:t>
            </a:r>
            <a:endParaRPr lang="en-NL">
              <a:solidFill>
                <a:schemeClr val="bg1"/>
              </a:solidFill>
              <a:latin typeface="+mj-lt"/>
            </a:endParaRPr>
          </a:p>
        </p:txBody>
      </p:sp>
      <p:sp>
        <p:nvSpPr>
          <p:cNvPr id="4" name="TextBox 3">
            <a:extLst>
              <a:ext uri="{FF2B5EF4-FFF2-40B4-BE49-F238E27FC236}">
                <a16:creationId xmlns:a16="http://schemas.microsoft.com/office/drawing/2014/main" id="{61883D4F-3FB8-19FD-090A-9DA2E378E762}"/>
              </a:ext>
            </a:extLst>
          </p:cNvPr>
          <p:cNvSpPr txBox="1"/>
          <p:nvPr/>
        </p:nvSpPr>
        <p:spPr>
          <a:xfrm>
            <a:off x="1859410" y="6001838"/>
            <a:ext cx="9145758" cy="307777"/>
          </a:xfrm>
          <a:prstGeom prst="rect">
            <a:avLst/>
          </a:prstGeom>
          <a:noFill/>
        </p:spPr>
        <p:txBody>
          <a:bodyPr wrap="square" rtlCol="0">
            <a:spAutoFit/>
          </a:bodyPr>
          <a:lstStyle/>
          <a:p>
            <a:r>
              <a:rPr lang="en-US" sz="1400" b="1" dirty="0">
                <a:solidFill>
                  <a:schemeClr val="tx1">
                    <a:lumMod val="65000"/>
                    <a:lumOff val="35000"/>
                  </a:schemeClr>
                </a:solidFill>
                <a:latin typeface="Lato"/>
                <a:cs typeface="Segoe UI"/>
              </a:rPr>
              <a:t>Register now on </a:t>
            </a:r>
            <a:r>
              <a:rPr lang="en-US" sz="1400" b="1" dirty="0">
                <a:solidFill>
                  <a:schemeClr val="tx1">
                    <a:lumMod val="65000"/>
                    <a:lumOff val="35000"/>
                  </a:schemeClr>
                </a:solidFill>
                <a:latin typeface="Lato"/>
                <a:cs typeface="Segoe UI"/>
                <a:hlinkClick r:id="rId8"/>
              </a:rPr>
              <a:t>https://info.digital.ai/release-integration-sdk-workshop.html</a:t>
            </a:r>
            <a:endParaRPr lang="en-NL" sz="1400" b="1" err="1">
              <a:latin typeface="+mj-lt"/>
            </a:endParaRPr>
          </a:p>
        </p:txBody>
      </p:sp>
    </p:spTree>
    <p:extLst>
      <p:ext uri="{BB962C8B-B14F-4D97-AF65-F5344CB8AC3E}">
        <p14:creationId xmlns:p14="http://schemas.microsoft.com/office/powerpoint/2010/main" val="231042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a:latin typeface="Lato" panose="020F0502020204030203" pitchFamily="34" charset="77"/>
              </a:rPr>
              <a:t>System Requirements</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r>
              <a:rPr lang="en-NL" dirty="0">
                <a:latin typeface="Lato" panose="020F0502020204030203" pitchFamily="34" charset="77"/>
              </a:rPr>
              <a:t>Some programming experience</a:t>
            </a:r>
          </a:p>
          <a:p>
            <a:r>
              <a:rPr lang="en-NL" dirty="0">
                <a:latin typeface="Lato" panose="020F0502020204030203" pitchFamily="34" charset="77"/>
              </a:rPr>
              <a:t>OS: Windows / Linux / Macos</a:t>
            </a:r>
          </a:p>
          <a:p>
            <a:pPr lvl="1"/>
            <a:r>
              <a:rPr lang="en-NL" b="1" dirty="0">
                <a:latin typeface="Lato" panose="020F0502020204030203" pitchFamily="34" charset="77"/>
              </a:rPr>
              <a:t>Admin</a:t>
            </a:r>
            <a:r>
              <a:rPr lang="en-NL" dirty="0">
                <a:latin typeface="Lato" panose="020F0502020204030203" pitchFamily="34" charset="77"/>
              </a:rPr>
              <a:t> privileges required</a:t>
            </a:r>
            <a:endParaRPr lang="en-NL" b="1" dirty="0">
              <a:latin typeface="Lato" panose="020F0502020204030203" pitchFamily="34" charset="77"/>
            </a:endParaRPr>
          </a:p>
          <a:p>
            <a:pPr lvl="1"/>
            <a:r>
              <a:rPr lang="en-NL" b="1" dirty="0">
                <a:latin typeface="Lato" panose="020F0502020204030203" pitchFamily="34" charset="77"/>
              </a:rPr>
              <a:t>Macos Ventura </a:t>
            </a:r>
            <a:r>
              <a:rPr lang="en-NL" dirty="0">
                <a:latin typeface="Lato" panose="020F0502020204030203" pitchFamily="34" charset="77"/>
              </a:rPr>
              <a:t>required for M1/M2 macs</a:t>
            </a:r>
          </a:p>
          <a:p>
            <a:r>
              <a:rPr lang="en-NL" dirty="0">
                <a:latin typeface="Lato" panose="020F0502020204030203" pitchFamily="34" charset="77"/>
              </a:rPr>
              <a:t>Memory: </a:t>
            </a:r>
            <a:r>
              <a:rPr lang="en-NL" b="1" dirty="0">
                <a:latin typeface="Lato" panose="020F0502020204030203" pitchFamily="34" charset="77"/>
              </a:rPr>
              <a:t>16Gb</a:t>
            </a:r>
            <a:r>
              <a:rPr lang="en-NL" dirty="0">
                <a:latin typeface="Lato" panose="020F0502020204030203" pitchFamily="34" charset="77"/>
              </a:rPr>
              <a:t> ram or more</a:t>
            </a:r>
          </a:p>
          <a:p>
            <a:r>
              <a:rPr lang="en-NL" dirty="0">
                <a:latin typeface="Lato" panose="020F0502020204030203" pitchFamily="34" charset="77"/>
              </a:rPr>
              <a:t>Git / GitHub account</a:t>
            </a:r>
          </a:p>
          <a:p>
            <a:r>
              <a:rPr lang="en-NL" dirty="0">
                <a:latin typeface="Lato" panose="020F0502020204030203" pitchFamily="34" charset="77"/>
              </a:rPr>
              <a:t>Docker Desktop</a:t>
            </a:r>
          </a:p>
          <a:p>
            <a:r>
              <a:rPr lang="en-NL" dirty="0">
                <a:latin typeface="Lato" panose="020F0502020204030203" pitchFamily="34" charset="77"/>
              </a:rPr>
              <a:t>Python 3.11 </a:t>
            </a: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9</a:t>
            </a:fld>
            <a:endParaRPr lang="en-US" dirty="0"/>
          </a:p>
        </p:txBody>
      </p:sp>
    </p:spTree>
    <p:extLst>
      <p:ext uri="{BB962C8B-B14F-4D97-AF65-F5344CB8AC3E}">
        <p14:creationId xmlns:p14="http://schemas.microsoft.com/office/powerpoint/2010/main" val="349860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igital.ai - PPT Template - 10-Apr">
  <a:themeElements>
    <a:clrScheme name="DAI-Colors">
      <a:dk1>
        <a:srgbClr val="000000"/>
      </a:dk1>
      <a:lt1>
        <a:srgbClr val="FFFFFF"/>
      </a:lt1>
      <a:dk2>
        <a:srgbClr val="7F7F7F"/>
      </a:dk2>
      <a:lt2>
        <a:srgbClr val="F3F3F3"/>
      </a:lt2>
      <a:accent1>
        <a:srgbClr val="649A3C"/>
      </a:accent1>
      <a:accent2>
        <a:srgbClr val="DB6147"/>
      </a:accent2>
      <a:accent3>
        <a:srgbClr val="2059B7"/>
      </a:accent3>
      <a:accent4>
        <a:srgbClr val="279FEA"/>
      </a:accent4>
      <a:accent5>
        <a:srgbClr val="33D389"/>
      </a:accent5>
      <a:accent6>
        <a:srgbClr val="F7B730"/>
      </a:accent6>
      <a:hlink>
        <a:srgbClr val="2059B7"/>
      </a:hlink>
      <a:folHlink>
        <a:srgbClr val="6C61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wrap="square" rtlCol="0" anchor="ctr">
        <a:noAutofit/>
      </a:bodyPr>
      <a:lstStyle>
        <a:defPPr algn="ctr">
          <a:defRPr dirty="0" smtClean="0">
            <a:solidFill>
              <a:schemeClr val="bg1"/>
            </a:solidFill>
            <a:latin typeface="+mj-lt"/>
          </a:defRPr>
        </a:defPPr>
      </a:lstStyle>
    </a:spDef>
    <a:txDef>
      <a:spPr>
        <a:noFill/>
      </a:spPr>
      <a:bodyPr wrap="square" rtlCol="0">
        <a:spAutoFit/>
      </a:bodyPr>
      <a:lstStyle>
        <a:defPPr algn="l">
          <a:defRPr dirty="0" err="1" smtClean="0">
            <a:latin typeface="+mj-lt"/>
          </a:defRPr>
        </a:defPPr>
      </a:lstStyle>
    </a:txDef>
  </a:objectDefaults>
  <a:extraClrSchemeLst/>
  <a:extLst>
    <a:ext uri="{05A4C25C-085E-4340-85A3-A5531E510DB2}">
      <thm15:themeFamily xmlns:thm15="http://schemas.microsoft.com/office/thememl/2012/main" name="Digital.ai-Corporate-Overview-Deck" id="{D1E4199A-EBA8-0844-8B3D-14FB6943C7E7}" vid="{92EC2132-548A-1C41-BD8F-6145A352D308}"/>
    </a:ext>
  </a:extLst>
</a:theme>
</file>

<file path=ppt/theme/theme2.xml><?xml version="1.0" encoding="utf-8"?>
<a:theme xmlns:a="http://schemas.openxmlformats.org/drawingml/2006/main" name="15_Force Management Master">
  <a:themeElements>
    <a:clrScheme name="Force Management">
      <a:dk1>
        <a:srgbClr val="434343"/>
      </a:dk1>
      <a:lt1>
        <a:sysClr val="window" lastClr="FFFFFF"/>
      </a:lt1>
      <a:dk2>
        <a:srgbClr val="0574A7"/>
      </a:dk2>
      <a:lt2>
        <a:srgbClr val="FFFFFF"/>
      </a:lt2>
      <a:accent1>
        <a:srgbClr val="00ACC8"/>
      </a:accent1>
      <a:accent2>
        <a:srgbClr val="0574A7"/>
      </a:accent2>
      <a:accent3>
        <a:srgbClr val="002453"/>
      </a:accent3>
      <a:accent4>
        <a:srgbClr val="97C000"/>
      </a:accent4>
      <a:accent5>
        <a:srgbClr val="FF4C00"/>
      </a:accent5>
      <a:accent6>
        <a:srgbClr val="777777"/>
      </a:accent6>
      <a:hlink>
        <a:srgbClr val="F89A20"/>
      </a:hlink>
      <a:folHlink>
        <a:srgbClr val="F89A2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accent3"/>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igital.ai-Corporate-Overview-Deck" id="{D1E4199A-EBA8-0844-8B3D-14FB6943C7E7}" vid="{606B3DBD-5036-6341-8565-97897FC8BF81}"/>
    </a:ext>
  </a:extLst>
</a:theme>
</file>

<file path=ppt/theme/theme3.xml><?xml version="1.0" encoding="utf-8"?>
<a:theme xmlns:a="http://schemas.openxmlformats.org/drawingml/2006/main" name="Force Management Master">
  <a:themeElements>
    <a:clrScheme name="Force Management">
      <a:dk1>
        <a:srgbClr val="434343"/>
      </a:dk1>
      <a:lt1>
        <a:sysClr val="window" lastClr="FFFFFF"/>
      </a:lt1>
      <a:dk2>
        <a:srgbClr val="0574A7"/>
      </a:dk2>
      <a:lt2>
        <a:srgbClr val="FFFFFF"/>
      </a:lt2>
      <a:accent1>
        <a:srgbClr val="00ACC8"/>
      </a:accent1>
      <a:accent2>
        <a:srgbClr val="0574A7"/>
      </a:accent2>
      <a:accent3>
        <a:srgbClr val="002453"/>
      </a:accent3>
      <a:accent4>
        <a:srgbClr val="97C000"/>
      </a:accent4>
      <a:accent5>
        <a:srgbClr val="FF4C00"/>
      </a:accent5>
      <a:accent6>
        <a:srgbClr val="777777"/>
      </a:accent6>
      <a:hlink>
        <a:srgbClr val="F89A20"/>
      </a:hlink>
      <a:folHlink>
        <a:srgbClr val="F89A2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ai-Corporate-Overview-Deck" id="{D1E4199A-EBA8-0844-8B3D-14FB6943C7E7}" vid="{5836A18A-AF3E-DF40-99C5-BEB732CC43C6}"/>
    </a:ext>
  </a:extLst>
</a:theme>
</file>

<file path=ppt/theme/theme4.xml><?xml version="1.0" encoding="utf-8"?>
<a:theme xmlns:a="http://schemas.openxmlformats.org/drawingml/2006/main" name="1_Digital.ai - PPT Template - 10-Apr">
  <a:themeElements>
    <a:clrScheme name="DAI-Colors">
      <a:dk1>
        <a:srgbClr val="000000"/>
      </a:dk1>
      <a:lt1>
        <a:srgbClr val="FFFFFF"/>
      </a:lt1>
      <a:dk2>
        <a:srgbClr val="7F7F7F"/>
      </a:dk2>
      <a:lt2>
        <a:srgbClr val="F3F3F3"/>
      </a:lt2>
      <a:accent1>
        <a:srgbClr val="649A3C"/>
      </a:accent1>
      <a:accent2>
        <a:srgbClr val="DB6147"/>
      </a:accent2>
      <a:accent3>
        <a:srgbClr val="2059B7"/>
      </a:accent3>
      <a:accent4>
        <a:srgbClr val="279FEA"/>
      </a:accent4>
      <a:accent5>
        <a:srgbClr val="33D389"/>
      </a:accent5>
      <a:accent6>
        <a:srgbClr val="F7B730"/>
      </a:accent6>
      <a:hlink>
        <a:srgbClr val="2059B7"/>
      </a:hlink>
      <a:folHlink>
        <a:srgbClr val="6C61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rtlCol="0" anchor="ctr">
        <a:spAutoFit/>
      </a:bodyPr>
      <a:lstStyle>
        <a:defPPr algn="l">
          <a:defRPr dirty="0">
            <a:latin typeface="+mj-lt"/>
          </a:defRPr>
        </a:defPPr>
      </a:lstStyle>
    </a:spDef>
    <a:txDef>
      <a:spPr>
        <a:noFill/>
      </a:spPr>
      <a:bodyPr wrap="square" rtlCol="0">
        <a:spAutoFit/>
      </a:bodyPr>
      <a:lstStyle>
        <a:defPPr algn="l">
          <a:defRPr dirty="0" err="1" smtClean="0">
            <a:latin typeface="+mj-lt"/>
          </a:defRPr>
        </a:defPPr>
      </a:lstStyle>
    </a:txDef>
  </a:objectDefaults>
  <a:extraClrSchemeLst/>
  <a:extLst>
    <a:ext uri="{05A4C25C-085E-4340-85A3-A5531E510DB2}">
      <thm15:themeFamily xmlns:thm15="http://schemas.microsoft.com/office/thememl/2012/main" name="Digital.ai-Corporate-Overview-Deck" id="{D1E4199A-EBA8-0844-8B3D-14FB6943C7E7}" vid="{962BCAC5-A8E4-FE4F-88C6-843B4887C9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4CD55CC1FA7D479329284FBD1AF51B" ma:contentTypeVersion="16" ma:contentTypeDescription="Create a new document." ma:contentTypeScope="" ma:versionID="86a0be7e7c1dbf9cfa211170b32753c7">
  <xsd:schema xmlns:xsd="http://www.w3.org/2001/XMLSchema" xmlns:xs="http://www.w3.org/2001/XMLSchema" xmlns:p="http://schemas.microsoft.com/office/2006/metadata/properties" xmlns:ns2="01ebed6b-ceab-44f2-acf7-1eadfe346bc6" xmlns:ns3="3dcbc1d8-826d-45ca-8fc8-20a75c088b05" targetNamespace="http://schemas.microsoft.com/office/2006/metadata/properties" ma:root="true" ma:fieldsID="c14bbbdac812de0dc7aa6592566d45af" ns2:_="" ns3:_="">
    <xsd:import namespace="01ebed6b-ceab-44f2-acf7-1eadfe346bc6"/>
    <xsd:import namespace="3dcbc1d8-826d-45ca-8fc8-20a75c088b0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bed6b-ceab-44f2-acf7-1eadfe346b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39e57df-25f6-40ca-a0cc-023013d918d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dcbc1d8-826d-45ca-8fc8-20a75c088b0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29eafc4-383f-42c4-adb7-5b9418b4919b}" ma:internalName="TaxCatchAll" ma:showField="CatchAllData" ma:web="3dcbc1d8-826d-45ca-8fc8-20a75c088b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dcbc1d8-826d-45ca-8fc8-20a75c088b05">
      <UserInfo>
        <DisplayName>Z_Jennifer Staretorp</DisplayName>
        <AccountId>14</AccountId>
        <AccountType/>
      </UserInfo>
      <UserInfo>
        <DisplayName>SharingLinks.770ea927-d06e-44dc-be82-2a12835f3b90.OrganizationEdit.87656b4c-795b-4237-9ccd-f7be81ef5668</DisplayName>
        <AccountId>20</AccountId>
        <AccountType/>
      </UserInfo>
      <UserInfo>
        <DisplayName>Z_Whitney Stevenson</DisplayName>
        <AccountId>33</AccountId>
        <AccountType/>
      </UserInfo>
      <UserInfo>
        <DisplayName>Z_Samantha Suhajda</DisplayName>
        <AccountId>42</AccountId>
        <AccountType/>
      </UserInfo>
      <UserInfo>
        <DisplayName>SharingLinks.4e924550-fea5-4e8e-b8e0-1cd71427186c.OrganizationEdit.c0852810-848b-4be2-b8a1-862d4314e51e</DisplayName>
        <AccountId>35</AccountId>
        <AccountType/>
      </UserInfo>
      <UserInfo>
        <DisplayName>Z_Saleem Padani</DisplayName>
        <AccountId>1622</AccountId>
        <AccountType/>
      </UserInfo>
      <UserInfo>
        <DisplayName>Tina Sturgis</DisplayName>
        <AccountId>3152</AccountId>
        <AccountType/>
      </UserInfo>
      <UserInfo>
        <DisplayName>Derek Holt</DisplayName>
        <AccountId>208</AccountId>
        <AccountType/>
      </UserInfo>
      <UserInfo>
        <DisplayName>Ankur Trivedi</DisplayName>
        <AccountId>1906</AccountId>
        <AccountType/>
      </UserInfo>
      <UserInfo>
        <DisplayName>Z_James Marlow</DisplayName>
        <AccountId>3146</AccountId>
        <AccountType/>
      </UserInfo>
      <UserInfo>
        <DisplayName>Gary O'Hara</DisplayName>
        <AccountId>5881</AccountId>
        <AccountType/>
      </UserInfo>
    </SharedWithUsers>
    <TaxCatchAll xmlns="3dcbc1d8-826d-45ca-8fc8-20a75c088b05" xsi:nil="true"/>
    <lcf76f155ced4ddcb4097134ff3c332f xmlns="01ebed6b-ceab-44f2-acf7-1eadfe346bc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AE242FE-3B36-429C-9909-522CC5C452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ebed6b-ceab-44f2-acf7-1eadfe346bc6"/>
    <ds:schemaRef ds:uri="3dcbc1d8-826d-45ca-8fc8-20a75c088b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291529-124D-4D35-9BA7-37C8CE29DBAF}">
  <ds:schemaRefs>
    <ds:schemaRef ds:uri="http://schemas.microsoft.com/sharepoint/v3/contenttype/forms"/>
  </ds:schemaRefs>
</ds:datastoreItem>
</file>

<file path=customXml/itemProps3.xml><?xml version="1.0" encoding="utf-8"?>
<ds:datastoreItem xmlns:ds="http://schemas.openxmlformats.org/officeDocument/2006/customXml" ds:itemID="{3294D0CC-CA19-405D-9EB3-2F9175F8880A}">
  <ds:schemaRefs>
    <ds:schemaRef ds:uri="01ebed6b-ceab-44f2-acf7-1eadfe346bc6"/>
    <ds:schemaRef ds:uri="http://schemas.microsoft.com/office/2006/documentManagement/types"/>
    <ds:schemaRef ds:uri="3dcbc1d8-826d-45ca-8fc8-20a75c088b05"/>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Digital</Template>
  <TotalTime>600</TotalTime>
  <Words>2201</Words>
  <Application>Microsoft Macintosh PowerPoint</Application>
  <PresentationFormat>Widescreen</PresentationFormat>
  <Paragraphs>230</Paragraphs>
  <Slides>11</Slides>
  <Notes>10</Notes>
  <HiddenSlides>1</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7" baseType="lpstr">
      <vt:lpstr>Arial</vt:lpstr>
      <vt:lpstr>Calibri</vt:lpstr>
      <vt:lpstr>Calibri Light</vt:lpstr>
      <vt:lpstr>Corbel</vt:lpstr>
      <vt:lpstr>Courier New</vt:lpstr>
      <vt:lpstr>JetBrains Mono</vt:lpstr>
      <vt:lpstr>Lato</vt:lpstr>
      <vt:lpstr>Lato Black</vt:lpstr>
      <vt:lpstr>Lato Light</vt:lpstr>
      <vt:lpstr>Segoe UI Historic</vt:lpstr>
      <vt:lpstr>System Font Regular</vt:lpstr>
      <vt:lpstr>Digital.ai - PPT Template - 10-Apr</vt:lpstr>
      <vt:lpstr>15_Force Management Master</vt:lpstr>
      <vt:lpstr>Force Management Master</vt:lpstr>
      <vt:lpstr>1_Digital.ai - PPT Template - 10-Apr</vt:lpstr>
      <vt:lpstr>think-cell Slide</vt:lpstr>
      <vt:lpstr>PowerPoint Presentation</vt:lpstr>
      <vt:lpstr>Workshop Agenda</vt:lpstr>
      <vt:lpstr>Limitations of current plugin model</vt:lpstr>
      <vt:lpstr>What’s new?</vt:lpstr>
      <vt:lpstr>Digital.ai Release – Current plugin architecture</vt:lpstr>
      <vt:lpstr>Digital.ai Release SDK – Development environment</vt:lpstr>
      <vt:lpstr>Digital.ai Release SDK – Production environment</vt:lpstr>
      <vt:lpstr>PowerPoint Presentation</vt:lpstr>
      <vt:lpstr>System Requirements</vt:lpstr>
      <vt:lpstr>What the SDK is about</vt:lpstr>
      <vt:lpstr>Let’s create a plugin!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Hes Siemelink</dc:creator>
  <cp:lastModifiedBy>Hes Siemelink</cp:lastModifiedBy>
  <cp:revision>3</cp:revision>
  <dcterms:created xsi:type="dcterms:W3CDTF">2023-04-26T06:10:33Z</dcterms:created>
  <dcterms:modified xsi:type="dcterms:W3CDTF">2023-05-16T08:33:25Z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0x010100D44CD55CC1FA7D479329284FBD1AF51B</vt:lpwstr>
  </property>
  <property fmtid="{D5CDD505-2E9C-101B-9397-08002B2CF9AE}" pid="3" name="MediaServiceImageTags">
    <vt:lpwstr/>
  </property>
</Properties>
</file>